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1" r:id="rId5"/>
  </p:sldMasterIdLst>
  <p:notesMasterIdLst>
    <p:notesMasterId r:id="rId7"/>
  </p:notesMasterIdLst>
  <p:sldIdLst>
    <p:sldId id="276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9"/>
    <p:restoredTop sz="96081"/>
  </p:normalViewPr>
  <p:slideViewPr>
    <p:cSldViewPr snapToGrid="0" showGuides="1">
      <p:cViewPr varScale="1">
        <p:scale>
          <a:sx n="120" d="100"/>
          <a:sy n="120" d="100"/>
        </p:scale>
        <p:origin x="8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F6E19-0EC9-594A-B2A3-DA8F8C537824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39A25-8D15-D14A-BB9C-B2C5169499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79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39A25-8D15-D14A-BB9C-B2C51694996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08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jpe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tiff"/><Relationship Id="rId7" Type="http://schemas.openxmlformats.org/officeDocument/2006/relationships/image" Target="../media/image13.png"/><Relationship Id="rId71" Type="http://schemas.openxmlformats.org/officeDocument/2006/relationships/image" Target="../media/image77.gif"/><Relationship Id="rId2" Type="http://schemas.openxmlformats.org/officeDocument/2006/relationships/image" Target="../media/image8.emf"/><Relationship Id="rId16" Type="http://schemas.openxmlformats.org/officeDocument/2006/relationships/image" Target="../media/image22.jpeg"/><Relationship Id="rId29" Type="http://schemas.openxmlformats.org/officeDocument/2006/relationships/image" Target="../media/image35.jpe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32" Type="http://schemas.openxmlformats.org/officeDocument/2006/relationships/image" Target="../media/image38.tiff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jpeg"/><Relationship Id="rId53" Type="http://schemas.openxmlformats.org/officeDocument/2006/relationships/image" Target="../media/image59.png"/><Relationship Id="rId58" Type="http://schemas.openxmlformats.org/officeDocument/2006/relationships/image" Target="../media/image64.jpeg"/><Relationship Id="rId66" Type="http://schemas.openxmlformats.org/officeDocument/2006/relationships/image" Target="../media/image72.png"/><Relationship Id="rId5" Type="http://schemas.openxmlformats.org/officeDocument/2006/relationships/image" Target="../media/image11.emf"/><Relationship Id="rId61" Type="http://schemas.openxmlformats.org/officeDocument/2006/relationships/image" Target="../media/image67.jpe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image" Target="../media/image36.tiff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jpeg"/><Relationship Id="rId69" Type="http://schemas.openxmlformats.org/officeDocument/2006/relationships/image" Target="../media/image75.tiff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3" Type="http://schemas.openxmlformats.org/officeDocument/2006/relationships/image" Target="../media/image9.png"/><Relationship Id="rId12" Type="http://schemas.openxmlformats.org/officeDocument/2006/relationships/image" Target="../media/image18.jpeg"/><Relationship Id="rId17" Type="http://schemas.openxmlformats.org/officeDocument/2006/relationships/image" Target="../media/image23.tiff"/><Relationship Id="rId25" Type="http://schemas.openxmlformats.org/officeDocument/2006/relationships/image" Target="../media/image31.png"/><Relationship Id="rId33" Type="http://schemas.openxmlformats.org/officeDocument/2006/relationships/image" Target="../media/image39.gif"/><Relationship Id="rId38" Type="http://schemas.openxmlformats.org/officeDocument/2006/relationships/image" Target="../media/image44.jpe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tiff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jpeg"/><Relationship Id="rId62" Type="http://schemas.openxmlformats.org/officeDocument/2006/relationships/image" Target="../media/image68.png"/><Relationship Id="rId70" Type="http://schemas.openxmlformats.org/officeDocument/2006/relationships/image" Target="../media/image7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28" Type="http://schemas.openxmlformats.org/officeDocument/2006/relationships/image" Target="../media/image34.jpe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jpeg"/><Relationship Id="rId31" Type="http://schemas.openxmlformats.org/officeDocument/2006/relationships/image" Target="../media/image37.jpeg"/><Relationship Id="rId44" Type="http://schemas.openxmlformats.org/officeDocument/2006/relationships/image" Target="../media/image50.tiff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emf"/><Relationship Id="rId4" Type="http://schemas.openxmlformats.org/officeDocument/2006/relationships/image" Target="../media/image10.tiff"/><Relationship Id="rId9" Type="http://schemas.openxmlformats.org/officeDocument/2006/relationships/image" Target="../media/image15.tiff"/><Relationship Id="rId13" Type="http://schemas.openxmlformats.org/officeDocument/2006/relationships/image" Target="../media/image19.png"/><Relationship Id="rId18" Type="http://schemas.openxmlformats.org/officeDocument/2006/relationships/image" Target="../media/image24.tiff"/><Relationship Id="rId39" Type="http://schemas.openxmlformats.org/officeDocument/2006/relationships/image" Target="../media/image45.jpeg"/><Relationship Id="rId34" Type="http://schemas.openxmlformats.org/officeDocument/2006/relationships/image" Target="../media/image40.jpeg"/><Relationship Id="rId50" Type="http://schemas.openxmlformats.org/officeDocument/2006/relationships/image" Target="../media/image56.png"/><Relationship Id="rId55" Type="http://schemas.openxmlformats.org/officeDocument/2006/relationships/image" Target="../media/image6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2BADE91-C944-2505-422E-FA1163F1C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96" y="0"/>
            <a:ext cx="12256849" cy="6857999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FB034E-5767-F185-CE54-8E91D6EF1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463" y="569607"/>
            <a:ext cx="2386012" cy="682629"/>
          </a:xfrm>
        </p:spPr>
        <p:txBody>
          <a:bodyPr t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  <a:ea typeface="Helvetica" charset="0"/>
                <a:cs typeface="Helvetica" charset="0"/>
              </a:defRPr>
            </a:lvl1pPr>
            <a:lvl2pPr marL="232200" indent="0">
              <a:buNone/>
              <a:defRPr sz="1400" b="0">
                <a:solidFill>
                  <a:schemeClr val="bg1"/>
                </a:solidFill>
                <a:latin typeface="+mj-lt"/>
              </a:defRPr>
            </a:lvl2pPr>
            <a:lvl3pPr marL="462600" indent="0">
              <a:buNone/>
              <a:defRPr sz="1400" b="0">
                <a:solidFill>
                  <a:schemeClr val="bg1"/>
                </a:solidFill>
                <a:latin typeface="+mj-lt"/>
              </a:defRPr>
            </a:lvl3pPr>
            <a:lvl4pPr marL="693000" indent="0">
              <a:buNone/>
              <a:defRPr sz="1400" b="0">
                <a:solidFill>
                  <a:schemeClr val="bg1"/>
                </a:solidFill>
                <a:latin typeface="+mj-lt"/>
              </a:defRPr>
            </a:lvl4pPr>
            <a:lvl5pPr marL="887400" indent="0">
              <a:buNone/>
              <a:defRPr sz="14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Plats för text</a:t>
            </a:r>
          </a:p>
        </p:txBody>
      </p:sp>
      <p:pic>
        <p:nvPicPr>
          <p:cNvPr id="3" name="Bildobjekt 2" descr="En bild som visar text, klocka, tecken&#10;&#10;Automatiskt genererad beskrivning">
            <a:extLst>
              <a:ext uri="{FF2B5EF4-FFF2-40B4-BE49-F238E27FC236}">
                <a16:creationId xmlns:a16="http://schemas.microsoft.com/office/drawing/2014/main" id="{31926C57-0F57-D1F2-482F-EB799A1308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6724" y="1658636"/>
            <a:ext cx="3638550" cy="9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5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tex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D76D75-16BC-9265-4D36-D006A77A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785F0A-B93F-0C1C-4A64-776FF4510B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475" y="1690688"/>
            <a:ext cx="3537916" cy="43594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A2BF7-CA62-9780-7C58-CD6567D4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8154" y="1690688"/>
            <a:ext cx="6487212" cy="435943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442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gra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E75F4814-DFD5-B52A-CA2F-C56A662FB631}"/>
              </a:ext>
            </a:extLst>
          </p:cNvPr>
          <p:cNvGrpSpPr/>
          <p:nvPr userDrawn="1"/>
        </p:nvGrpSpPr>
        <p:grpSpPr>
          <a:xfrm>
            <a:off x="6822285" y="2363056"/>
            <a:ext cx="5727592" cy="4793884"/>
            <a:chOff x="6822285" y="2363056"/>
            <a:chExt cx="5727592" cy="4793884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01311889-64ED-5BDE-1AFB-93CC180E463A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685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4">
              <a:extLst>
                <a:ext uri="{FF2B5EF4-FFF2-40B4-BE49-F238E27FC236}">
                  <a16:creationId xmlns:a16="http://schemas.microsoft.com/office/drawing/2014/main" id="{504923C3-0A71-DFCA-B821-7506AEFA17FA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685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C32B886E-B30F-8561-C908-E2A7EA155EE1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685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4F366EAC-F033-0683-631F-BC345EDA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C92C80-B7E8-D6D5-54A6-201865F2E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1690688"/>
            <a:ext cx="5996853" cy="41589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86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kolum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14473ECF-CBE2-8B53-5934-A03D526EB2B5}"/>
              </a:ext>
            </a:extLst>
          </p:cNvPr>
          <p:cNvGrpSpPr/>
          <p:nvPr userDrawn="1"/>
        </p:nvGrpSpPr>
        <p:grpSpPr>
          <a:xfrm>
            <a:off x="9391534" y="-494264"/>
            <a:ext cx="3436751" cy="2422946"/>
            <a:chOff x="9057786" y="4080830"/>
            <a:chExt cx="3436751" cy="2422946"/>
          </a:xfrm>
        </p:grpSpPr>
        <p:sp>
          <p:nvSpPr>
            <p:cNvPr id="17" name="Ellips 3">
              <a:extLst>
                <a:ext uri="{FF2B5EF4-FFF2-40B4-BE49-F238E27FC236}">
                  <a16:creationId xmlns:a16="http://schemas.microsoft.com/office/drawing/2014/main" id="{AFE259D5-4567-22F1-1B70-2D7D1EF00F18}"/>
                </a:ext>
              </a:extLst>
            </p:cNvPr>
            <p:cNvSpPr/>
            <p:nvPr userDrawn="1"/>
          </p:nvSpPr>
          <p:spPr>
            <a:xfrm>
              <a:off x="10226796" y="4433326"/>
              <a:ext cx="2267741" cy="2070450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495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Ellips 4">
              <a:extLst>
                <a:ext uri="{FF2B5EF4-FFF2-40B4-BE49-F238E27FC236}">
                  <a16:creationId xmlns:a16="http://schemas.microsoft.com/office/drawing/2014/main" id="{C2B4CBD1-DD6A-B316-1127-9AEC029C8F43}"/>
                </a:ext>
              </a:extLst>
            </p:cNvPr>
            <p:cNvSpPr/>
            <p:nvPr userDrawn="1"/>
          </p:nvSpPr>
          <p:spPr>
            <a:xfrm>
              <a:off x="9609633" y="5427528"/>
              <a:ext cx="1054519" cy="993353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495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Ellips 4">
              <a:extLst>
                <a:ext uri="{FF2B5EF4-FFF2-40B4-BE49-F238E27FC236}">
                  <a16:creationId xmlns:a16="http://schemas.microsoft.com/office/drawing/2014/main" id="{53757E3B-42E8-D5FC-18C8-CCB94929DE6B}"/>
                </a:ext>
              </a:extLst>
            </p:cNvPr>
            <p:cNvSpPr/>
            <p:nvPr userDrawn="1"/>
          </p:nvSpPr>
          <p:spPr>
            <a:xfrm>
              <a:off x="9057786" y="4080830"/>
              <a:ext cx="1786652" cy="168301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495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6A78D273-94AF-F7CF-CC06-5CA3D644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901505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C92C80-B7E8-D6D5-54A6-201865F2E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8" y="1690688"/>
            <a:ext cx="5549434" cy="425291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580CD508-1AA1-8D81-17B1-BD97430A1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6088" y="1690688"/>
            <a:ext cx="5549434" cy="425291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44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kolumner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DD1163C-2B09-CB76-69DD-DAD53592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7C5D4B17-555B-7001-4704-6E8073263B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8353" y="2881552"/>
            <a:ext cx="2769488" cy="2393834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042996E-118F-46FE-A4B3-3B8A9EFD94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7563" y="1901614"/>
            <a:ext cx="3410069" cy="926305"/>
          </a:xfrm>
        </p:spPr>
        <p:txBody>
          <a:bodyPr anchor="ctr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id="{1C68853C-933B-B637-4F1C-896CC715DA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17732" y="1901614"/>
            <a:ext cx="3722286" cy="926305"/>
          </a:xfrm>
        </p:spPr>
        <p:txBody>
          <a:bodyPr anchor="ctr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22" name="Platshållare för text 17">
            <a:extLst>
              <a:ext uri="{FF2B5EF4-FFF2-40B4-BE49-F238E27FC236}">
                <a16:creationId xmlns:a16="http://schemas.microsoft.com/office/drawing/2014/main" id="{E954FFCE-3723-366C-19CF-E02E0418E3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42976" y="1901614"/>
            <a:ext cx="3410069" cy="926305"/>
          </a:xfrm>
        </p:spPr>
        <p:txBody>
          <a:bodyPr anchor="ctr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Platshållare för bild 13">
            <a:extLst>
              <a:ext uri="{FF2B5EF4-FFF2-40B4-BE49-F238E27FC236}">
                <a16:creationId xmlns:a16="http://schemas.microsoft.com/office/drawing/2014/main" id="{3086AC13-BBC0-4B78-1A17-97EDB7D8B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56430" y="2881552"/>
            <a:ext cx="2769488" cy="2393834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B5CEC337-EAA8-DC3F-8987-AEE888FA74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40018" y="2881552"/>
            <a:ext cx="2769488" cy="2393834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 3">
            <a:extLst>
              <a:ext uri="{FF2B5EF4-FFF2-40B4-BE49-F238E27FC236}">
                <a16:creationId xmlns:a16="http://schemas.microsoft.com/office/drawing/2014/main" id="{6BAFCF0C-D765-2722-34B7-8FAF49D0EAA1}"/>
              </a:ext>
            </a:extLst>
          </p:cNvPr>
          <p:cNvSpPr/>
          <p:nvPr userDrawn="1"/>
        </p:nvSpPr>
        <p:spPr>
          <a:xfrm>
            <a:off x="4545106" y="-1078922"/>
            <a:ext cx="8004771" cy="7308364"/>
          </a:xfrm>
          <a:custGeom>
            <a:avLst/>
            <a:gdLst>
              <a:gd name="connsiteX0" fmla="*/ 0 w 3243263"/>
              <a:gd name="connsiteY0" fmla="*/ 1207294 h 2414587"/>
              <a:gd name="connsiteX1" fmla="*/ 1621632 w 3243263"/>
              <a:gd name="connsiteY1" fmla="*/ 0 h 2414587"/>
              <a:gd name="connsiteX2" fmla="*/ 3243264 w 3243263"/>
              <a:gd name="connsiteY2" fmla="*/ 1207294 h 2414587"/>
              <a:gd name="connsiteX3" fmla="*/ 1621632 w 3243263"/>
              <a:gd name="connsiteY3" fmla="*/ 2414588 h 2414587"/>
              <a:gd name="connsiteX4" fmla="*/ 0 w 3243263"/>
              <a:gd name="connsiteY4" fmla="*/ 1207294 h 2414587"/>
              <a:gd name="connsiteX0" fmla="*/ 0 w 3500439"/>
              <a:gd name="connsiteY0" fmla="*/ 1211997 h 2430003"/>
              <a:gd name="connsiteX1" fmla="*/ 1621632 w 3500439"/>
              <a:gd name="connsiteY1" fmla="*/ 4703 h 2430003"/>
              <a:gd name="connsiteX2" fmla="*/ 3500439 w 3500439"/>
              <a:gd name="connsiteY2" fmla="*/ 1597760 h 2430003"/>
              <a:gd name="connsiteX3" fmla="*/ 1621632 w 3500439"/>
              <a:gd name="connsiteY3" fmla="*/ 2419291 h 2430003"/>
              <a:gd name="connsiteX4" fmla="*/ 0 w 3500439"/>
              <a:gd name="connsiteY4" fmla="*/ 1211997 h 2430003"/>
              <a:gd name="connsiteX0" fmla="*/ 0 w 3614739"/>
              <a:gd name="connsiteY0" fmla="*/ 814515 h 2483056"/>
              <a:gd name="connsiteX1" fmla="*/ 1735932 w 3614739"/>
              <a:gd name="connsiteY1" fmla="*/ 35846 h 2483056"/>
              <a:gd name="connsiteX2" fmla="*/ 3614739 w 3614739"/>
              <a:gd name="connsiteY2" fmla="*/ 1628903 h 2483056"/>
              <a:gd name="connsiteX3" fmla="*/ 1735932 w 3614739"/>
              <a:gd name="connsiteY3" fmla="*/ 2450434 h 2483056"/>
              <a:gd name="connsiteX4" fmla="*/ 0 w 3614739"/>
              <a:gd name="connsiteY4" fmla="*/ 814515 h 2483056"/>
              <a:gd name="connsiteX0" fmla="*/ 6520 w 3621259"/>
              <a:gd name="connsiteY0" fmla="*/ 1490302 h 3158843"/>
              <a:gd name="connsiteX1" fmla="*/ 2385390 w 3621259"/>
              <a:gd name="connsiteY1" fmla="*/ 11546 h 3158843"/>
              <a:gd name="connsiteX2" fmla="*/ 3621259 w 3621259"/>
              <a:gd name="connsiteY2" fmla="*/ 2304690 h 3158843"/>
              <a:gd name="connsiteX3" fmla="*/ 1742452 w 3621259"/>
              <a:gd name="connsiteY3" fmla="*/ 3126221 h 3158843"/>
              <a:gd name="connsiteX4" fmla="*/ 6520 w 3621259"/>
              <a:gd name="connsiteY4" fmla="*/ 1490302 h 3158843"/>
              <a:gd name="connsiteX0" fmla="*/ 6520 w 3621261"/>
              <a:gd name="connsiteY0" fmla="*/ 1526148 h 3194689"/>
              <a:gd name="connsiteX1" fmla="*/ 2385390 w 3621261"/>
              <a:gd name="connsiteY1" fmla="*/ 47392 h 3194689"/>
              <a:gd name="connsiteX2" fmla="*/ 3621259 w 3621261"/>
              <a:gd name="connsiteY2" fmla="*/ 2340536 h 3194689"/>
              <a:gd name="connsiteX3" fmla="*/ 1742452 w 3621261"/>
              <a:gd name="connsiteY3" fmla="*/ 3162067 h 3194689"/>
              <a:gd name="connsiteX4" fmla="*/ 6520 w 3621261"/>
              <a:gd name="connsiteY4" fmla="*/ 1526148 h 3194689"/>
              <a:gd name="connsiteX0" fmla="*/ 6520 w 3621259"/>
              <a:gd name="connsiteY0" fmla="*/ 1515673 h 3184214"/>
              <a:gd name="connsiteX1" fmla="*/ 2385390 w 3621259"/>
              <a:gd name="connsiteY1" fmla="*/ 36917 h 3184214"/>
              <a:gd name="connsiteX2" fmla="*/ 3621259 w 3621259"/>
              <a:gd name="connsiteY2" fmla="*/ 2330061 h 3184214"/>
              <a:gd name="connsiteX3" fmla="*/ 1742452 w 3621259"/>
              <a:gd name="connsiteY3" fmla="*/ 3151592 h 3184214"/>
              <a:gd name="connsiteX4" fmla="*/ 6520 w 3621259"/>
              <a:gd name="connsiteY4" fmla="*/ 1515673 h 3184214"/>
              <a:gd name="connsiteX0" fmla="*/ 24254 w 3638993"/>
              <a:gd name="connsiteY0" fmla="*/ 1515093 h 3054066"/>
              <a:gd name="connsiteX1" fmla="*/ 2403124 w 3638993"/>
              <a:gd name="connsiteY1" fmla="*/ 36337 h 3054066"/>
              <a:gd name="connsiteX2" fmla="*/ 3638993 w 3638993"/>
              <a:gd name="connsiteY2" fmla="*/ 2329481 h 3054066"/>
              <a:gd name="connsiteX3" fmla="*/ 1317273 w 3638993"/>
              <a:gd name="connsiteY3" fmla="*/ 3008137 h 3054066"/>
              <a:gd name="connsiteX4" fmla="*/ 24254 w 3638993"/>
              <a:gd name="connsiteY4" fmla="*/ 1515093 h 3054066"/>
              <a:gd name="connsiteX0" fmla="*/ 29741 w 3644480"/>
              <a:gd name="connsiteY0" fmla="*/ 1515093 h 3168657"/>
              <a:gd name="connsiteX1" fmla="*/ 2408611 w 3644480"/>
              <a:gd name="connsiteY1" fmla="*/ 36337 h 3168657"/>
              <a:gd name="connsiteX2" fmla="*/ 3644480 w 3644480"/>
              <a:gd name="connsiteY2" fmla="*/ 2329481 h 3168657"/>
              <a:gd name="connsiteX3" fmla="*/ 1322760 w 3644480"/>
              <a:gd name="connsiteY3" fmla="*/ 3008137 h 3168657"/>
              <a:gd name="connsiteX4" fmla="*/ 29741 w 3644480"/>
              <a:gd name="connsiteY4" fmla="*/ 1515093 h 316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480" h="3168657">
                <a:moveTo>
                  <a:pt x="29741" y="1515093"/>
                </a:moveTo>
                <a:cubicBezTo>
                  <a:pt x="210716" y="1019793"/>
                  <a:pt x="1506116" y="-227981"/>
                  <a:pt x="2408611" y="36337"/>
                </a:cubicBezTo>
                <a:cubicBezTo>
                  <a:pt x="3311106" y="300655"/>
                  <a:pt x="3644480" y="1662711"/>
                  <a:pt x="3644480" y="2329481"/>
                </a:cubicBezTo>
                <a:cubicBezTo>
                  <a:pt x="3644480" y="2996251"/>
                  <a:pt x="2125242" y="3415330"/>
                  <a:pt x="1322760" y="3008137"/>
                </a:cubicBezTo>
                <a:cubicBezTo>
                  <a:pt x="520278" y="2600944"/>
                  <a:pt x="-151234" y="2010393"/>
                  <a:pt x="29741" y="151509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4">
            <a:extLst>
              <a:ext uri="{FF2B5EF4-FFF2-40B4-BE49-F238E27FC236}">
                <a16:creationId xmlns:a16="http://schemas.microsoft.com/office/drawing/2014/main" id="{3A57B896-EE2D-E429-BFBB-B538902BAD2D}"/>
              </a:ext>
            </a:extLst>
          </p:cNvPr>
          <p:cNvSpPr/>
          <p:nvPr userDrawn="1"/>
        </p:nvSpPr>
        <p:spPr>
          <a:xfrm>
            <a:off x="5022575" y="3836227"/>
            <a:ext cx="3722286" cy="3506378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4">
            <a:extLst>
              <a:ext uri="{FF2B5EF4-FFF2-40B4-BE49-F238E27FC236}">
                <a16:creationId xmlns:a16="http://schemas.microsoft.com/office/drawing/2014/main" id="{A7C9F293-F06B-53C4-69CC-BD2D0BC0B12D}"/>
              </a:ext>
            </a:extLst>
          </p:cNvPr>
          <p:cNvSpPr/>
          <p:nvPr userDrawn="1"/>
        </p:nvSpPr>
        <p:spPr>
          <a:xfrm>
            <a:off x="43716" y="1268584"/>
            <a:ext cx="6306602" cy="5940795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8D3CA6D-3086-92DB-5522-B92155C2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7C5D4B17-555B-7001-4704-6E8073263B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540" y="2308012"/>
            <a:ext cx="2291073" cy="1980311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042996E-118F-46FE-A4B3-3B8A9EFD9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911" y="4297370"/>
            <a:ext cx="2780278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id="{1C68853C-933B-B637-4F1C-896CC715DA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0096" y="4291584"/>
            <a:ext cx="2755648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22" name="Platshållare för text 17">
            <a:extLst>
              <a:ext uri="{FF2B5EF4-FFF2-40B4-BE49-F238E27FC236}">
                <a16:creationId xmlns:a16="http://schemas.microsoft.com/office/drawing/2014/main" id="{E954FFCE-3723-366C-19CF-E02E0418E3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2651" y="4297370"/>
            <a:ext cx="2766530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5" name="Platshållare för bild 13">
            <a:extLst>
              <a:ext uri="{FF2B5EF4-FFF2-40B4-BE49-F238E27FC236}">
                <a16:creationId xmlns:a16="http://schemas.microsoft.com/office/drawing/2014/main" id="{3086AC13-BBC0-4B78-1A17-97EDB7D8B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22384" y="2311541"/>
            <a:ext cx="2291073" cy="1980311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B5CEC337-EAA8-DC3F-8987-AEE888FA74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02307" y="2308012"/>
            <a:ext cx="2291073" cy="1980311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3" name="Platshållare för text 17">
            <a:extLst>
              <a:ext uri="{FF2B5EF4-FFF2-40B4-BE49-F238E27FC236}">
                <a16:creationId xmlns:a16="http://schemas.microsoft.com/office/drawing/2014/main" id="{1EEDE020-6C5C-A3F9-E8B5-6D97707C62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2299" y="4291584"/>
            <a:ext cx="2766530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9F533768-257D-0F79-7C3C-CCF4A5E4F2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82230" y="2311541"/>
            <a:ext cx="2291073" cy="1980311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21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kolum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 3">
            <a:extLst>
              <a:ext uri="{FF2B5EF4-FFF2-40B4-BE49-F238E27FC236}">
                <a16:creationId xmlns:a16="http://schemas.microsoft.com/office/drawing/2014/main" id="{6BAFCF0C-D765-2722-34B7-8FAF49D0EAA1}"/>
              </a:ext>
            </a:extLst>
          </p:cNvPr>
          <p:cNvSpPr/>
          <p:nvPr userDrawn="1"/>
        </p:nvSpPr>
        <p:spPr>
          <a:xfrm>
            <a:off x="4545106" y="-1078922"/>
            <a:ext cx="8004771" cy="7308364"/>
          </a:xfrm>
          <a:custGeom>
            <a:avLst/>
            <a:gdLst>
              <a:gd name="connsiteX0" fmla="*/ 0 w 3243263"/>
              <a:gd name="connsiteY0" fmla="*/ 1207294 h 2414587"/>
              <a:gd name="connsiteX1" fmla="*/ 1621632 w 3243263"/>
              <a:gd name="connsiteY1" fmla="*/ 0 h 2414587"/>
              <a:gd name="connsiteX2" fmla="*/ 3243264 w 3243263"/>
              <a:gd name="connsiteY2" fmla="*/ 1207294 h 2414587"/>
              <a:gd name="connsiteX3" fmla="*/ 1621632 w 3243263"/>
              <a:gd name="connsiteY3" fmla="*/ 2414588 h 2414587"/>
              <a:gd name="connsiteX4" fmla="*/ 0 w 3243263"/>
              <a:gd name="connsiteY4" fmla="*/ 1207294 h 2414587"/>
              <a:gd name="connsiteX0" fmla="*/ 0 w 3500439"/>
              <a:gd name="connsiteY0" fmla="*/ 1211997 h 2430003"/>
              <a:gd name="connsiteX1" fmla="*/ 1621632 w 3500439"/>
              <a:gd name="connsiteY1" fmla="*/ 4703 h 2430003"/>
              <a:gd name="connsiteX2" fmla="*/ 3500439 w 3500439"/>
              <a:gd name="connsiteY2" fmla="*/ 1597760 h 2430003"/>
              <a:gd name="connsiteX3" fmla="*/ 1621632 w 3500439"/>
              <a:gd name="connsiteY3" fmla="*/ 2419291 h 2430003"/>
              <a:gd name="connsiteX4" fmla="*/ 0 w 3500439"/>
              <a:gd name="connsiteY4" fmla="*/ 1211997 h 2430003"/>
              <a:gd name="connsiteX0" fmla="*/ 0 w 3614739"/>
              <a:gd name="connsiteY0" fmla="*/ 814515 h 2483056"/>
              <a:gd name="connsiteX1" fmla="*/ 1735932 w 3614739"/>
              <a:gd name="connsiteY1" fmla="*/ 35846 h 2483056"/>
              <a:gd name="connsiteX2" fmla="*/ 3614739 w 3614739"/>
              <a:gd name="connsiteY2" fmla="*/ 1628903 h 2483056"/>
              <a:gd name="connsiteX3" fmla="*/ 1735932 w 3614739"/>
              <a:gd name="connsiteY3" fmla="*/ 2450434 h 2483056"/>
              <a:gd name="connsiteX4" fmla="*/ 0 w 3614739"/>
              <a:gd name="connsiteY4" fmla="*/ 814515 h 2483056"/>
              <a:gd name="connsiteX0" fmla="*/ 6520 w 3621259"/>
              <a:gd name="connsiteY0" fmla="*/ 1490302 h 3158843"/>
              <a:gd name="connsiteX1" fmla="*/ 2385390 w 3621259"/>
              <a:gd name="connsiteY1" fmla="*/ 11546 h 3158843"/>
              <a:gd name="connsiteX2" fmla="*/ 3621259 w 3621259"/>
              <a:gd name="connsiteY2" fmla="*/ 2304690 h 3158843"/>
              <a:gd name="connsiteX3" fmla="*/ 1742452 w 3621259"/>
              <a:gd name="connsiteY3" fmla="*/ 3126221 h 3158843"/>
              <a:gd name="connsiteX4" fmla="*/ 6520 w 3621259"/>
              <a:gd name="connsiteY4" fmla="*/ 1490302 h 3158843"/>
              <a:gd name="connsiteX0" fmla="*/ 6520 w 3621261"/>
              <a:gd name="connsiteY0" fmla="*/ 1526148 h 3194689"/>
              <a:gd name="connsiteX1" fmla="*/ 2385390 w 3621261"/>
              <a:gd name="connsiteY1" fmla="*/ 47392 h 3194689"/>
              <a:gd name="connsiteX2" fmla="*/ 3621259 w 3621261"/>
              <a:gd name="connsiteY2" fmla="*/ 2340536 h 3194689"/>
              <a:gd name="connsiteX3" fmla="*/ 1742452 w 3621261"/>
              <a:gd name="connsiteY3" fmla="*/ 3162067 h 3194689"/>
              <a:gd name="connsiteX4" fmla="*/ 6520 w 3621261"/>
              <a:gd name="connsiteY4" fmla="*/ 1526148 h 3194689"/>
              <a:gd name="connsiteX0" fmla="*/ 6520 w 3621259"/>
              <a:gd name="connsiteY0" fmla="*/ 1515673 h 3184214"/>
              <a:gd name="connsiteX1" fmla="*/ 2385390 w 3621259"/>
              <a:gd name="connsiteY1" fmla="*/ 36917 h 3184214"/>
              <a:gd name="connsiteX2" fmla="*/ 3621259 w 3621259"/>
              <a:gd name="connsiteY2" fmla="*/ 2330061 h 3184214"/>
              <a:gd name="connsiteX3" fmla="*/ 1742452 w 3621259"/>
              <a:gd name="connsiteY3" fmla="*/ 3151592 h 3184214"/>
              <a:gd name="connsiteX4" fmla="*/ 6520 w 3621259"/>
              <a:gd name="connsiteY4" fmla="*/ 1515673 h 3184214"/>
              <a:gd name="connsiteX0" fmla="*/ 24254 w 3638993"/>
              <a:gd name="connsiteY0" fmla="*/ 1515093 h 3054066"/>
              <a:gd name="connsiteX1" fmla="*/ 2403124 w 3638993"/>
              <a:gd name="connsiteY1" fmla="*/ 36337 h 3054066"/>
              <a:gd name="connsiteX2" fmla="*/ 3638993 w 3638993"/>
              <a:gd name="connsiteY2" fmla="*/ 2329481 h 3054066"/>
              <a:gd name="connsiteX3" fmla="*/ 1317273 w 3638993"/>
              <a:gd name="connsiteY3" fmla="*/ 3008137 h 3054066"/>
              <a:gd name="connsiteX4" fmla="*/ 24254 w 3638993"/>
              <a:gd name="connsiteY4" fmla="*/ 1515093 h 3054066"/>
              <a:gd name="connsiteX0" fmla="*/ 29741 w 3644480"/>
              <a:gd name="connsiteY0" fmla="*/ 1515093 h 3168657"/>
              <a:gd name="connsiteX1" fmla="*/ 2408611 w 3644480"/>
              <a:gd name="connsiteY1" fmla="*/ 36337 h 3168657"/>
              <a:gd name="connsiteX2" fmla="*/ 3644480 w 3644480"/>
              <a:gd name="connsiteY2" fmla="*/ 2329481 h 3168657"/>
              <a:gd name="connsiteX3" fmla="*/ 1322760 w 3644480"/>
              <a:gd name="connsiteY3" fmla="*/ 3008137 h 3168657"/>
              <a:gd name="connsiteX4" fmla="*/ 29741 w 3644480"/>
              <a:gd name="connsiteY4" fmla="*/ 1515093 h 316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480" h="3168657">
                <a:moveTo>
                  <a:pt x="29741" y="1515093"/>
                </a:moveTo>
                <a:cubicBezTo>
                  <a:pt x="210716" y="1019793"/>
                  <a:pt x="1506116" y="-227981"/>
                  <a:pt x="2408611" y="36337"/>
                </a:cubicBezTo>
                <a:cubicBezTo>
                  <a:pt x="3311106" y="300655"/>
                  <a:pt x="3644480" y="1662711"/>
                  <a:pt x="3644480" y="2329481"/>
                </a:cubicBezTo>
                <a:cubicBezTo>
                  <a:pt x="3644480" y="2996251"/>
                  <a:pt x="2125242" y="3415330"/>
                  <a:pt x="1322760" y="3008137"/>
                </a:cubicBezTo>
                <a:cubicBezTo>
                  <a:pt x="520278" y="2600944"/>
                  <a:pt x="-151234" y="2010393"/>
                  <a:pt x="29741" y="151509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4">
            <a:extLst>
              <a:ext uri="{FF2B5EF4-FFF2-40B4-BE49-F238E27FC236}">
                <a16:creationId xmlns:a16="http://schemas.microsoft.com/office/drawing/2014/main" id="{3A57B896-EE2D-E429-BFBB-B538902BAD2D}"/>
              </a:ext>
            </a:extLst>
          </p:cNvPr>
          <p:cNvSpPr/>
          <p:nvPr userDrawn="1"/>
        </p:nvSpPr>
        <p:spPr>
          <a:xfrm>
            <a:off x="5022575" y="3836227"/>
            <a:ext cx="3722286" cy="3506378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4">
            <a:extLst>
              <a:ext uri="{FF2B5EF4-FFF2-40B4-BE49-F238E27FC236}">
                <a16:creationId xmlns:a16="http://schemas.microsoft.com/office/drawing/2014/main" id="{A7C9F293-F06B-53C4-69CC-BD2D0BC0B12D}"/>
              </a:ext>
            </a:extLst>
          </p:cNvPr>
          <p:cNvSpPr/>
          <p:nvPr userDrawn="1"/>
        </p:nvSpPr>
        <p:spPr>
          <a:xfrm>
            <a:off x="43716" y="1268584"/>
            <a:ext cx="6306602" cy="5940795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6CCEFC0-2619-0348-1FEB-C36877A9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bild 13">
            <a:extLst>
              <a:ext uri="{FF2B5EF4-FFF2-40B4-BE49-F238E27FC236}">
                <a16:creationId xmlns:a16="http://schemas.microsoft.com/office/drawing/2014/main" id="{A6D767F6-905E-2D18-E2AF-6CF5CC109E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288" y="2378496"/>
            <a:ext cx="2769488" cy="2393834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3E619B12-6FA1-7CD6-4C48-2E24EC4598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1256" y="2378496"/>
            <a:ext cx="2769488" cy="2393834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5" name="Platshållare för bild 13">
            <a:extLst>
              <a:ext uri="{FF2B5EF4-FFF2-40B4-BE49-F238E27FC236}">
                <a16:creationId xmlns:a16="http://schemas.microsoft.com/office/drawing/2014/main" id="{B1C2C56C-FE29-A3E8-0202-12488B6B4A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2590" y="2368899"/>
            <a:ext cx="2769488" cy="2393834"/>
          </a:xfrm>
        </p:spPr>
        <p:txBody>
          <a:bodyPr>
            <a:noAutofit/>
          </a:bodyPr>
          <a:lstStyle/>
          <a:p>
            <a:r>
              <a:rPr lang="en-GB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78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p 82">
            <a:extLst>
              <a:ext uri="{FF2B5EF4-FFF2-40B4-BE49-F238E27FC236}">
                <a16:creationId xmlns:a16="http://schemas.microsoft.com/office/drawing/2014/main" id="{B49CE6FB-924B-956C-2FA7-BE8C0E9A4D80}"/>
              </a:ext>
            </a:extLst>
          </p:cNvPr>
          <p:cNvGrpSpPr/>
          <p:nvPr userDrawn="1"/>
        </p:nvGrpSpPr>
        <p:grpSpPr>
          <a:xfrm>
            <a:off x="356401" y="1517985"/>
            <a:ext cx="11477456" cy="5139575"/>
            <a:chOff x="356401" y="1517985"/>
            <a:chExt cx="11477456" cy="5139575"/>
          </a:xfrm>
        </p:grpSpPr>
        <p:sp>
          <p:nvSpPr>
            <p:cNvPr id="3" name="Rektangel med rundade hörn 2">
              <a:extLst>
                <a:ext uri="{FF2B5EF4-FFF2-40B4-BE49-F238E27FC236}">
                  <a16:creationId xmlns:a16="http://schemas.microsoft.com/office/drawing/2014/main" id="{9D9761A7-F4E1-712A-5889-ADDCE7CD841D}"/>
                </a:ext>
              </a:extLst>
            </p:cNvPr>
            <p:cNvSpPr/>
            <p:nvPr userDrawn="1"/>
          </p:nvSpPr>
          <p:spPr>
            <a:xfrm>
              <a:off x="356401" y="1544815"/>
              <a:ext cx="2754489" cy="5112745"/>
            </a:xfrm>
            <a:prstGeom prst="roundRect">
              <a:avLst>
                <a:gd name="adj" fmla="val 2871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" name="Rektangel med rundade hörn 4">
              <a:extLst>
                <a:ext uri="{FF2B5EF4-FFF2-40B4-BE49-F238E27FC236}">
                  <a16:creationId xmlns:a16="http://schemas.microsoft.com/office/drawing/2014/main" id="{89FB7A6D-1A4A-E1AB-09B4-F1EEC4F0FEC0}"/>
                </a:ext>
              </a:extLst>
            </p:cNvPr>
            <p:cNvSpPr/>
            <p:nvPr userDrawn="1"/>
          </p:nvSpPr>
          <p:spPr>
            <a:xfrm>
              <a:off x="3265525" y="2746111"/>
              <a:ext cx="3585600" cy="3911449"/>
            </a:xfrm>
            <a:prstGeom prst="roundRect">
              <a:avLst>
                <a:gd name="adj" fmla="val 2871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" name="Rektangel med rundade hörn 5">
              <a:extLst>
                <a:ext uri="{FF2B5EF4-FFF2-40B4-BE49-F238E27FC236}">
                  <a16:creationId xmlns:a16="http://schemas.microsoft.com/office/drawing/2014/main" id="{F620AA5F-872D-A4FE-3100-2A7515F3799D}"/>
                </a:ext>
              </a:extLst>
            </p:cNvPr>
            <p:cNvSpPr/>
            <p:nvPr userDrawn="1"/>
          </p:nvSpPr>
          <p:spPr>
            <a:xfrm>
              <a:off x="3257172" y="2746112"/>
              <a:ext cx="3602481" cy="375560"/>
            </a:xfrm>
            <a:prstGeom prst="roundRect">
              <a:avLst>
                <a:gd name="adj" fmla="val 730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Samhälle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ktangel med rundade hörn 6">
              <a:extLst>
                <a:ext uri="{FF2B5EF4-FFF2-40B4-BE49-F238E27FC236}">
                  <a16:creationId xmlns:a16="http://schemas.microsoft.com/office/drawing/2014/main" id="{97D45488-27EF-9A28-2E1A-2CDBFFFDF908}"/>
                </a:ext>
              </a:extLst>
            </p:cNvPr>
            <p:cNvSpPr/>
            <p:nvPr userDrawn="1"/>
          </p:nvSpPr>
          <p:spPr>
            <a:xfrm>
              <a:off x="7015022" y="1517985"/>
              <a:ext cx="4818835" cy="5112744"/>
            </a:xfrm>
            <a:prstGeom prst="roundRect">
              <a:avLst>
                <a:gd name="adj" fmla="val 2871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pic>
          <p:nvPicPr>
            <p:cNvPr id="8" name="Bildobjekt 4">
              <a:extLst>
                <a:ext uri="{FF2B5EF4-FFF2-40B4-BE49-F238E27FC236}">
                  <a16:creationId xmlns:a16="http://schemas.microsoft.com/office/drawing/2014/main" id="{2B229472-1696-9EA6-9DC6-75D2C8C1F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52" y="2630595"/>
              <a:ext cx="1186525" cy="38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objekt 10">
              <a:extLst>
                <a:ext uri="{FF2B5EF4-FFF2-40B4-BE49-F238E27FC236}">
                  <a16:creationId xmlns:a16="http://schemas.microsoft.com/office/drawing/2014/main" id="{247FC73B-3EBE-F87A-0823-2B482DD1D5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083" y="1945467"/>
              <a:ext cx="1319881" cy="45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19A71FA-58E8-DFB3-6FEA-0100E30581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5235" y="5274057"/>
              <a:ext cx="1406350" cy="658889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80DC1EB4-8804-C60A-CD56-F9301BCA0D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192" y="3114757"/>
              <a:ext cx="421583" cy="57292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130235A0-9C57-D4F9-7C86-C5F2E2A41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6083" y="5345122"/>
              <a:ext cx="1534741" cy="237777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C1ED66D1-D184-4736-AC18-0BD3B442C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1647" y="4493217"/>
              <a:ext cx="1084232" cy="35183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B79D755-9F31-A527-FAEE-9B296D9E8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4057" y="4149737"/>
              <a:ext cx="1084232" cy="290891"/>
            </a:xfrm>
            <a:prstGeom prst="rect">
              <a:avLst/>
            </a:prstGeom>
          </p:spPr>
        </p:pic>
        <p:sp>
          <p:nvSpPr>
            <p:cNvPr id="15" name="Rektangel med rundade hörn 14">
              <a:extLst>
                <a:ext uri="{FF2B5EF4-FFF2-40B4-BE49-F238E27FC236}">
                  <a16:creationId xmlns:a16="http://schemas.microsoft.com/office/drawing/2014/main" id="{079F9643-C2E1-4395-D2CC-E6717E4C8B28}"/>
                </a:ext>
              </a:extLst>
            </p:cNvPr>
            <p:cNvSpPr/>
            <p:nvPr userDrawn="1"/>
          </p:nvSpPr>
          <p:spPr>
            <a:xfrm>
              <a:off x="7015022" y="1528182"/>
              <a:ext cx="4813108" cy="375560"/>
            </a:xfrm>
            <a:prstGeom prst="roundRect">
              <a:avLst>
                <a:gd name="adj" fmla="val 730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Näringsliv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ktangel med rundade hörn 15">
              <a:extLst>
                <a:ext uri="{FF2B5EF4-FFF2-40B4-BE49-F238E27FC236}">
                  <a16:creationId xmlns:a16="http://schemas.microsoft.com/office/drawing/2014/main" id="{F8696C79-AB38-20D2-4C65-9F72DB10BF28}"/>
                </a:ext>
              </a:extLst>
            </p:cNvPr>
            <p:cNvSpPr/>
            <p:nvPr userDrawn="1"/>
          </p:nvSpPr>
          <p:spPr>
            <a:xfrm>
              <a:off x="3245492" y="1524380"/>
              <a:ext cx="3585600" cy="1150374"/>
            </a:xfrm>
            <a:prstGeom prst="roundRect">
              <a:avLst>
                <a:gd name="adj" fmla="val 5421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" name="Rektangel med rundade hörn 16">
              <a:extLst>
                <a:ext uri="{FF2B5EF4-FFF2-40B4-BE49-F238E27FC236}">
                  <a16:creationId xmlns:a16="http://schemas.microsoft.com/office/drawing/2014/main" id="{DBB1F2FE-D0AB-8476-6465-1C1198BA59BC}"/>
                </a:ext>
              </a:extLst>
            </p:cNvPr>
            <p:cNvSpPr/>
            <p:nvPr userDrawn="1"/>
          </p:nvSpPr>
          <p:spPr>
            <a:xfrm>
              <a:off x="3245492" y="1521449"/>
              <a:ext cx="3585600" cy="375560"/>
            </a:xfrm>
            <a:prstGeom prst="roundRect">
              <a:avLst>
                <a:gd name="adj" fmla="val 730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Programledning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7D5E589-8529-E806-4B2B-A85C22FB3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6522" y="1889374"/>
              <a:ext cx="1438862" cy="495832"/>
            </a:xfrm>
            <a:prstGeom prst="rect">
              <a:avLst/>
            </a:prstGeom>
          </p:spPr>
        </p:pic>
        <p:pic>
          <p:nvPicPr>
            <p:cNvPr id="19" name="Bildobjekt 3">
              <a:extLst>
                <a:ext uri="{FF2B5EF4-FFF2-40B4-BE49-F238E27FC236}">
                  <a16:creationId xmlns:a16="http://schemas.microsoft.com/office/drawing/2014/main" id="{3D942471-F29F-1101-AB06-9C3FCA2A61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793" y="3078395"/>
              <a:ext cx="1224041" cy="36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med rundade hörn 3">
              <a:extLst>
                <a:ext uri="{FF2B5EF4-FFF2-40B4-BE49-F238E27FC236}">
                  <a16:creationId xmlns:a16="http://schemas.microsoft.com/office/drawing/2014/main" id="{ED441B8E-22EB-059F-0E44-43CF6E7028D7}"/>
                </a:ext>
              </a:extLst>
            </p:cNvPr>
            <p:cNvSpPr/>
            <p:nvPr userDrawn="1"/>
          </p:nvSpPr>
          <p:spPr>
            <a:xfrm>
              <a:off x="356401" y="1520583"/>
              <a:ext cx="2754489" cy="375560"/>
            </a:xfrm>
            <a:prstGeom prst="roundRect">
              <a:avLst>
                <a:gd name="adj" fmla="val 4181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Universitet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institut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53E41917-70E7-BC74-62CA-1C4CE75E9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809" y="3999598"/>
              <a:ext cx="1069109" cy="47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E033EC98-1DF6-E4B2-3F0D-35257305BB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371" y="5246311"/>
              <a:ext cx="670013" cy="61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3EE81B45-3F6F-64AA-0035-A9F298319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39" y="3491349"/>
              <a:ext cx="1068044" cy="38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960EC56F-6000-0A98-B3C5-8FB061D49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61" y="1954054"/>
              <a:ext cx="524349" cy="59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A83107BA-54F9-59F3-28B6-0E0EA7391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045" y="6065379"/>
              <a:ext cx="863101" cy="46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F76FD298-A892-D7E4-D6E7-0DD0A8F0D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671" y="2984216"/>
              <a:ext cx="670988" cy="422722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60A1D3EE-A432-E9C6-7B8A-F10F7355FE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581" y="5582069"/>
              <a:ext cx="647364" cy="660988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133733C2-CAEE-F0B5-A578-9D4B29C5D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8187" y="3453586"/>
              <a:ext cx="809501" cy="593635"/>
            </a:xfrm>
            <a:prstGeom prst="rect">
              <a:avLst/>
            </a:prstGeom>
          </p:spPr>
        </p:pic>
        <p:pic>
          <p:nvPicPr>
            <p:cNvPr id="28" name="Bildobjekt 2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280C0320-28AC-C783-6B4B-C9702BA06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12" y="6170509"/>
              <a:ext cx="819219" cy="430090"/>
            </a:xfrm>
            <a:prstGeom prst="rect">
              <a:avLst/>
            </a:prstGeom>
          </p:spPr>
        </p:pic>
        <p:pic>
          <p:nvPicPr>
            <p:cNvPr id="29" name="Bildobjekt 28" descr="En bild som visar mat&#10;&#10;Automatiskt genererad beskrivning">
              <a:extLst>
                <a:ext uri="{FF2B5EF4-FFF2-40B4-BE49-F238E27FC236}">
                  <a16:creationId xmlns:a16="http://schemas.microsoft.com/office/drawing/2014/main" id="{6528BF01-1B7B-DF7D-672C-727026681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666" y="4965228"/>
              <a:ext cx="485049" cy="491432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02E11F6C-CC80-9134-B73A-049B73097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2937" y="4747049"/>
              <a:ext cx="773313" cy="429618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3E955F9E-F046-F43B-3844-47629BC3A0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540513" y="4669135"/>
              <a:ext cx="1055555" cy="230303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AE46612B-2474-9E0F-10DC-05A237F17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427" y="5288540"/>
              <a:ext cx="825414" cy="629922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EBDDCE31-632C-6E7C-717E-9A27AB5F71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8729" y="2012082"/>
              <a:ext cx="416954" cy="535239"/>
            </a:xfrm>
            <a:prstGeom prst="rect">
              <a:avLst/>
            </a:prstGeom>
          </p:spPr>
        </p:pic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E306E106-C75F-5C58-7F4C-BA74601AC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0006" y="2132223"/>
              <a:ext cx="480212" cy="323100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F20B195-329A-6189-45EF-1DA5381C1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999" y="2092472"/>
              <a:ext cx="759756" cy="358246"/>
            </a:xfrm>
            <a:prstGeom prst="rect">
              <a:avLst/>
            </a:prstGeom>
          </p:spPr>
        </p:pic>
        <p:pic>
          <p:nvPicPr>
            <p:cNvPr id="36" name="Bildobjekt 6">
              <a:extLst>
                <a:ext uri="{FF2B5EF4-FFF2-40B4-BE49-F238E27FC236}">
                  <a16:creationId xmlns:a16="http://schemas.microsoft.com/office/drawing/2014/main" id="{67D30ED2-2AB2-19C8-963F-F0AD02143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886" y="3224333"/>
              <a:ext cx="1844201" cy="37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Bildobjekt 20">
              <a:extLst>
                <a:ext uri="{FF2B5EF4-FFF2-40B4-BE49-F238E27FC236}">
                  <a16:creationId xmlns:a16="http://schemas.microsoft.com/office/drawing/2014/main" id="{00AB78D9-D5E6-1C2E-3D3C-C353648E3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188" y="3681389"/>
              <a:ext cx="774012" cy="52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8E779B0D-9392-E9A0-CB49-7258F6068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983" y="3375061"/>
              <a:ext cx="1295973" cy="43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CAF12FA8-C800-C051-EF52-3F0F94B34D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7960" y="5086531"/>
              <a:ext cx="1646234" cy="445400"/>
            </a:xfrm>
            <a:prstGeom prst="rect">
              <a:avLst/>
            </a:prstGeom>
          </p:spPr>
        </p:pic>
        <p:pic>
          <p:nvPicPr>
            <p:cNvPr id="40" name="Bildobjekt 18">
              <a:extLst>
                <a:ext uri="{FF2B5EF4-FFF2-40B4-BE49-F238E27FC236}">
                  <a16:creationId xmlns:a16="http://schemas.microsoft.com/office/drawing/2014/main" id="{B4BAFB2C-3BDE-C7AB-72B8-1B615CAFA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459" y="4749866"/>
              <a:ext cx="1329713" cy="66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9DFE6EEF-CA5F-E0B5-DD9E-AF7A8F891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6134" y="3715950"/>
              <a:ext cx="600168" cy="636178"/>
            </a:xfrm>
            <a:prstGeom prst="rect">
              <a:avLst/>
            </a:prstGeom>
          </p:spPr>
        </p:pic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D8DACD53-329B-A307-61C6-483CFEF1B3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2037" y="3984899"/>
              <a:ext cx="1482499" cy="515652"/>
            </a:xfrm>
            <a:prstGeom prst="rect">
              <a:avLst/>
            </a:prstGeom>
          </p:spPr>
        </p:pic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934D2A6F-FD01-D2E0-5D6C-E3C4E08D96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8260" y="4599379"/>
              <a:ext cx="605590" cy="560468"/>
            </a:xfrm>
            <a:prstGeom prst="rect">
              <a:avLst/>
            </a:prstGeom>
          </p:spPr>
        </p:pic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0EB73B8B-01CB-DCF3-0B31-B75AFD89E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6689" y="5498608"/>
              <a:ext cx="1482499" cy="333503"/>
            </a:xfrm>
            <a:prstGeom prst="rect">
              <a:avLst/>
            </a:prstGeom>
          </p:spPr>
        </p:pic>
        <p:pic>
          <p:nvPicPr>
            <p:cNvPr id="45" name="Bildobjekt 44" descr="En bild som visar ritning&#10;&#10;Automatiskt genererad beskrivning">
              <a:extLst>
                <a:ext uri="{FF2B5EF4-FFF2-40B4-BE49-F238E27FC236}">
                  <a16:creationId xmlns:a16="http://schemas.microsoft.com/office/drawing/2014/main" id="{7551BBF9-B1B4-F59C-55E3-CAADE984F4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9906" y="5986195"/>
              <a:ext cx="1272255" cy="664856"/>
            </a:xfrm>
            <a:prstGeom prst="rect">
              <a:avLst/>
            </a:prstGeom>
          </p:spPr>
        </p:pic>
        <p:pic>
          <p:nvPicPr>
            <p:cNvPr id="46" name="Bildobjekt 45" descr="En bild som visar fågel&#10;&#10;Automatiskt genererad beskrivning">
              <a:extLst>
                <a:ext uri="{FF2B5EF4-FFF2-40B4-BE49-F238E27FC236}">
                  <a16:creationId xmlns:a16="http://schemas.microsoft.com/office/drawing/2014/main" id="{D73C8A2F-13F6-A151-F885-7AF17A2C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4620" y="6184948"/>
              <a:ext cx="1413358" cy="358051"/>
            </a:xfrm>
            <a:prstGeom prst="rect">
              <a:avLst/>
            </a:prstGeom>
          </p:spPr>
        </p:pic>
        <p:pic>
          <p:nvPicPr>
            <p:cNvPr id="47" name="Bildobjekt 9">
              <a:extLst>
                <a:ext uri="{FF2B5EF4-FFF2-40B4-BE49-F238E27FC236}">
                  <a16:creationId xmlns:a16="http://schemas.microsoft.com/office/drawing/2014/main" id="{261BDE7A-2483-8A63-84A1-0111E43A2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768" y="2092472"/>
              <a:ext cx="1006108" cy="17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Bildobjekt 12">
              <a:extLst>
                <a:ext uri="{FF2B5EF4-FFF2-40B4-BE49-F238E27FC236}">
                  <a16:creationId xmlns:a16="http://schemas.microsoft.com/office/drawing/2014/main" id="{04F9E81B-F083-9B2D-450F-1DD1574743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332" y="5722882"/>
              <a:ext cx="1155470" cy="23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Bildobjekt 13">
              <a:extLst>
                <a:ext uri="{FF2B5EF4-FFF2-40B4-BE49-F238E27FC236}">
                  <a16:creationId xmlns:a16="http://schemas.microsoft.com/office/drawing/2014/main" id="{7BCAC5A3-08CD-F24B-E5EF-8055637DDF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02722" y="2501963"/>
              <a:ext cx="1003302" cy="27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Bildobjekt 14">
              <a:extLst>
                <a:ext uri="{FF2B5EF4-FFF2-40B4-BE49-F238E27FC236}">
                  <a16:creationId xmlns:a16="http://schemas.microsoft.com/office/drawing/2014/main" id="{034409A3-C333-D400-56A7-34FDB2DF0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5580" y="2571224"/>
              <a:ext cx="1191653" cy="23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Bildobjekt 15">
              <a:extLst>
                <a:ext uri="{FF2B5EF4-FFF2-40B4-BE49-F238E27FC236}">
                  <a16:creationId xmlns:a16="http://schemas.microsoft.com/office/drawing/2014/main" id="{A3BCDC8C-1246-ACFC-3AEA-3ED4BF077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548" y="6280181"/>
              <a:ext cx="962186" cy="2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Bildobjekt 35">
              <a:extLst>
                <a:ext uri="{FF2B5EF4-FFF2-40B4-BE49-F238E27FC236}">
                  <a16:creationId xmlns:a16="http://schemas.microsoft.com/office/drawing/2014/main" id="{6A39CBC4-D675-EB66-8C1F-1E55116245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1067" y="4926484"/>
              <a:ext cx="937833" cy="349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Bildobjekt 52">
              <a:extLst>
                <a:ext uri="{FF2B5EF4-FFF2-40B4-BE49-F238E27FC236}">
                  <a16:creationId xmlns:a16="http://schemas.microsoft.com/office/drawing/2014/main" id="{C360CAE0-19C6-01E4-399D-FC28EEE13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2171" y="2116463"/>
              <a:ext cx="1084232" cy="203873"/>
            </a:xfrm>
            <a:prstGeom prst="rect">
              <a:avLst/>
            </a:prstGeom>
          </p:spPr>
        </p:pic>
        <p:pic>
          <p:nvPicPr>
            <p:cNvPr id="54" name="Bildobjekt 53">
              <a:extLst>
                <a:ext uri="{FF2B5EF4-FFF2-40B4-BE49-F238E27FC236}">
                  <a16:creationId xmlns:a16="http://schemas.microsoft.com/office/drawing/2014/main" id="{6704335D-19AC-EB78-DC45-1363464FC4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3268" y="6101691"/>
              <a:ext cx="764405" cy="391184"/>
            </a:xfrm>
            <a:prstGeom prst="rect">
              <a:avLst/>
            </a:prstGeom>
          </p:spPr>
        </p:pic>
        <p:pic>
          <p:nvPicPr>
            <p:cNvPr id="55" name="Bildobjekt 54">
              <a:extLst>
                <a:ext uri="{FF2B5EF4-FFF2-40B4-BE49-F238E27FC236}">
                  <a16:creationId xmlns:a16="http://schemas.microsoft.com/office/drawing/2014/main" id="{5DBD2E5E-0099-3BE7-3C63-A7AC6F9A8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/>
            <a:stretch>
              <a:fillRect/>
            </a:stretch>
          </p:blipFill>
          <p:spPr>
            <a:xfrm>
              <a:off x="11149544" y="2002525"/>
              <a:ext cx="421583" cy="421583"/>
            </a:xfrm>
            <a:prstGeom prst="rect">
              <a:avLst/>
            </a:prstGeom>
          </p:spPr>
        </p:pic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CFA21EDD-0A04-D4CD-2C72-09BC5441AB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327" y="2957148"/>
              <a:ext cx="1468238" cy="166700"/>
            </a:xfrm>
            <a:prstGeom prst="rect">
              <a:avLst/>
            </a:prstGeom>
          </p:spPr>
        </p:pic>
        <p:pic>
          <p:nvPicPr>
            <p:cNvPr id="57" name="Bildobjekt 56">
              <a:extLst>
                <a:ext uri="{FF2B5EF4-FFF2-40B4-BE49-F238E27FC236}">
                  <a16:creationId xmlns:a16="http://schemas.microsoft.com/office/drawing/2014/main" id="{38332D75-D4B5-8158-5843-CD766E5F7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2434" y="3709110"/>
              <a:ext cx="689173" cy="576981"/>
            </a:xfrm>
            <a:prstGeom prst="rect">
              <a:avLst/>
            </a:prstGeom>
          </p:spPr>
        </p:pic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23BA52E7-EF99-C049-FA51-CC06031A6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6849" y="6162052"/>
              <a:ext cx="637146" cy="214506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AE9517A0-DD9B-AC56-A6CE-A080E2E90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9091" y="4627799"/>
              <a:ext cx="1212733" cy="238825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3DF669D6-DD0F-A51A-45C8-DD2C215A5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739" y="3905739"/>
              <a:ext cx="907519" cy="305849"/>
            </a:xfrm>
            <a:prstGeom prst="rect">
              <a:avLst/>
            </a:prstGeom>
          </p:spPr>
        </p:pic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6449D165-E94C-A50C-7DC0-3F08A238C7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16" t="17925" r="8303" b="10202"/>
            <a:stretch/>
          </p:blipFill>
          <p:spPr>
            <a:xfrm>
              <a:off x="7150814" y="2557933"/>
              <a:ext cx="851947" cy="339436"/>
            </a:xfrm>
            <a:prstGeom prst="rect">
              <a:avLst/>
            </a:prstGeom>
          </p:spPr>
        </p:pic>
        <p:pic>
          <p:nvPicPr>
            <p:cNvPr id="62" name="Bildobjekt 6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3B11E939-CE4B-FC9C-4DEA-E3A79AB75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0867" y="2455328"/>
              <a:ext cx="888538" cy="199545"/>
            </a:xfrm>
            <a:prstGeom prst="rect">
              <a:avLst/>
            </a:prstGeom>
          </p:spPr>
        </p:pic>
        <p:pic>
          <p:nvPicPr>
            <p:cNvPr id="63" name="Bildobjekt 62" descr="En bild som visar fågel&#10;&#10;Automatiskt genererad beskrivning">
              <a:extLst>
                <a:ext uri="{FF2B5EF4-FFF2-40B4-BE49-F238E27FC236}">
                  <a16:creationId xmlns:a16="http://schemas.microsoft.com/office/drawing/2014/main" id="{76EB1D3A-1C35-F414-30F9-993BED112F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4209" y="4913405"/>
              <a:ext cx="1517077" cy="413396"/>
            </a:xfrm>
            <a:prstGeom prst="rect">
              <a:avLst/>
            </a:prstGeom>
          </p:spPr>
        </p:pic>
        <p:pic>
          <p:nvPicPr>
            <p:cNvPr id="64" name="Bildobjekt 63" descr="En bild som visar porslin, tallrik, ritning&#10;&#10;Automatiskt genererad beskrivning">
              <a:extLst>
                <a:ext uri="{FF2B5EF4-FFF2-40B4-BE49-F238E27FC236}">
                  <a16:creationId xmlns:a16="http://schemas.microsoft.com/office/drawing/2014/main" id="{789E1195-4307-875F-DA53-0380ABD88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7958" y="4535648"/>
              <a:ext cx="1150334" cy="249239"/>
            </a:xfrm>
            <a:prstGeom prst="rect">
              <a:avLst/>
            </a:prstGeom>
          </p:spPr>
        </p:pic>
        <p:pic>
          <p:nvPicPr>
            <p:cNvPr id="65" name="Bildobjekt 64" descr="En bild som visar klocka, mätare&#10;&#10;Automatiskt genererad beskrivning">
              <a:extLst>
                <a:ext uri="{FF2B5EF4-FFF2-40B4-BE49-F238E27FC236}">
                  <a16:creationId xmlns:a16="http://schemas.microsoft.com/office/drawing/2014/main" id="{0EDEDC64-C58F-36FA-CB8B-8D4001161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6532" y="3250964"/>
              <a:ext cx="838234" cy="377205"/>
            </a:xfrm>
            <a:prstGeom prst="rect">
              <a:avLst/>
            </a:prstGeom>
          </p:spPr>
        </p:pic>
        <p:pic>
          <p:nvPicPr>
            <p:cNvPr id="66" name="Bildobjekt 65" descr="En bild som visar klocka, ritning, tecken&#10;&#10;Automatiskt genererad beskrivning">
              <a:extLst>
                <a:ext uri="{FF2B5EF4-FFF2-40B4-BE49-F238E27FC236}">
                  <a16:creationId xmlns:a16="http://schemas.microsoft.com/office/drawing/2014/main" id="{287FD802-4BAF-94F3-A451-B0846A0A76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7"/>
            <a:stretch>
              <a:fillRect/>
            </a:stretch>
          </p:blipFill>
          <p:spPr>
            <a:xfrm>
              <a:off x="8680950" y="2877309"/>
              <a:ext cx="894726" cy="521199"/>
            </a:xfrm>
            <a:prstGeom prst="rect">
              <a:avLst/>
            </a:prstGeom>
          </p:spPr>
        </p:pic>
        <p:pic>
          <p:nvPicPr>
            <p:cNvPr id="67" name="Bildobjekt 66" descr="En bild som visar ritning&#10;&#10;Automatiskt genererad beskrivning">
              <a:extLst>
                <a:ext uri="{FF2B5EF4-FFF2-40B4-BE49-F238E27FC236}">
                  <a16:creationId xmlns:a16="http://schemas.microsoft.com/office/drawing/2014/main" id="{3A462CC3-ACE4-E1A3-8E17-5FAD517140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623" y="4490241"/>
              <a:ext cx="916281" cy="141100"/>
            </a:xfrm>
            <a:prstGeom prst="rect">
              <a:avLst/>
            </a:prstGeom>
          </p:spPr>
        </p:pic>
        <p:pic>
          <p:nvPicPr>
            <p:cNvPr id="68" name="Bildobjekt 67">
              <a:extLst>
                <a:ext uri="{FF2B5EF4-FFF2-40B4-BE49-F238E27FC236}">
                  <a16:creationId xmlns:a16="http://schemas.microsoft.com/office/drawing/2014/main" id="{4BAB430D-D017-6FA3-96DA-934DD9CE5A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6398" y="4227332"/>
              <a:ext cx="972249" cy="261067"/>
            </a:xfrm>
            <a:prstGeom prst="rect">
              <a:avLst/>
            </a:prstGeom>
          </p:spPr>
        </p:pic>
        <p:pic>
          <p:nvPicPr>
            <p:cNvPr id="69" name="Bildobjekt 68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5CB7E71-8040-9656-2076-E04E80F35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5676" y="3032784"/>
              <a:ext cx="421583" cy="505505"/>
            </a:xfrm>
            <a:prstGeom prst="rect">
              <a:avLst/>
            </a:prstGeom>
          </p:spPr>
        </p:pic>
        <p:pic>
          <p:nvPicPr>
            <p:cNvPr id="70" name="Picture 2" descr="jöfartsverkets logotyp - vänsterställd">
              <a:extLst>
                <a:ext uri="{FF2B5EF4-FFF2-40B4-BE49-F238E27FC236}">
                  <a16:creationId xmlns:a16="http://schemas.microsoft.com/office/drawing/2014/main" id="{1C5AF5C1-EC0D-FFB6-5DBB-CD3BB37828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03" y="5603502"/>
              <a:ext cx="1620112" cy="42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Bildobjekt 70">
              <a:extLst>
                <a:ext uri="{FF2B5EF4-FFF2-40B4-BE49-F238E27FC236}">
                  <a16:creationId xmlns:a16="http://schemas.microsoft.com/office/drawing/2014/main" id="{5259E2F2-5ED2-9829-922E-1653C0BDC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9956" y="3749724"/>
              <a:ext cx="1486839" cy="282933"/>
            </a:xfrm>
            <a:prstGeom prst="rect">
              <a:avLst/>
            </a:prstGeom>
          </p:spPr>
        </p:pic>
        <p:pic>
          <p:nvPicPr>
            <p:cNvPr id="72" name="Bildobjekt 71" descr="En bild som visar fönster&#10;&#10;Automatiskt genererad beskrivning">
              <a:extLst>
                <a:ext uri="{FF2B5EF4-FFF2-40B4-BE49-F238E27FC236}">
                  <a16:creationId xmlns:a16="http://schemas.microsoft.com/office/drawing/2014/main" id="{106C46F1-E72B-E96E-CAAD-DA33D10B36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1109" y="2436162"/>
              <a:ext cx="786147" cy="423047"/>
            </a:xfrm>
            <a:prstGeom prst="rect">
              <a:avLst/>
            </a:prstGeom>
          </p:spPr>
        </p:pic>
        <p:pic>
          <p:nvPicPr>
            <p:cNvPr id="73" name="Bildobjekt 7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2872306-EC45-8CAD-F76E-664BF3F9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0739" y="3713641"/>
              <a:ext cx="1074719" cy="260906"/>
            </a:xfrm>
            <a:prstGeom prst="rect">
              <a:avLst/>
            </a:prstGeom>
          </p:spPr>
        </p:pic>
        <p:pic>
          <p:nvPicPr>
            <p:cNvPr id="74" name="Bildobjekt 73">
              <a:extLst>
                <a:ext uri="{FF2B5EF4-FFF2-40B4-BE49-F238E27FC236}">
                  <a16:creationId xmlns:a16="http://schemas.microsoft.com/office/drawing/2014/main" id="{D36E4611-1F85-7930-D25B-A6B682EBD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5452" y="3150939"/>
              <a:ext cx="743443" cy="354021"/>
            </a:xfrm>
            <a:prstGeom prst="rect">
              <a:avLst/>
            </a:prstGeom>
          </p:spPr>
        </p:pic>
        <p:pic>
          <p:nvPicPr>
            <p:cNvPr id="75" name="Bildobjekt 74">
              <a:extLst>
                <a:ext uri="{FF2B5EF4-FFF2-40B4-BE49-F238E27FC236}">
                  <a16:creationId xmlns:a16="http://schemas.microsoft.com/office/drawing/2014/main" id="{4B126220-CD68-3129-B94B-162A1BD9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575" y="3970304"/>
              <a:ext cx="522598" cy="675997"/>
            </a:xfrm>
            <a:prstGeom prst="rect">
              <a:avLst/>
            </a:prstGeom>
          </p:spPr>
        </p:pic>
        <p:pic>
          <p:nvPicPr>
            <p:cNvPr id="76" name="Bildobjekt 75">
              <a:extLst>
                <a:ext uri="{FF2B5EF4-FFF2-40B4-BE49-F238E27FC236}">
                  <a16:creationId xmlns:a16="http://schemas.microsoft.com/office/drawing/2014/main" id="{09891927-6EFE-5EAF-ED51-C175E72E2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4527" y="5792689"/>
              <a:ext cx="1293007" cy="163781"/>
            </a:xfrm>
            <a:prstGeom prst="rect">
              <a:avLst/>
            </a:prstGeom>
          </p:spPr>
        </p:pic>
        <p:pic>
          <p:nvPicPr>
            <p:cNvPr id="77" name="Bildobjekt 76">
              <a:extLst>
                <a:ext uri="{FF2B5EF4-FFF2-40B4-BE49-F238E27FC236}">
                  <a16:creationId xmlns:a16="http://schemas.microsoft.com/office/drawing/2014/main" id="{8CF17B2A-E589-40DA-C586-CF4501570D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62569" y="5349437"/>
              <a:ext cx="1356166" cy="262429"/>
            </a:xfrm>
            <a:prstGeom prst="rect">
              <a:avLst/>
            </a:prstGeom>
          </p:spPr>
        </p:pic>
        <p:pic>
          <p:nvPicPr>
            <p:cNvPr id="78" name="Bildobjekt 77">
              <a:extLst>
                <a:ext uri="{FF2B5EF4-FFF2-40B4-BE49-F238E27FC236}">
                  <a16:creationId xmlns:a16="http://schemas.microsoft.com/office/drawing/2014/main" id="{8BAC41C2-B561-9CBC-98C8-3FA5E42C4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9"/>
            <a:stretch>
              <a:fillRect/>
            </a:stretch>
          </p:blipFill>
          <p:spPr>
            <a:xfrm>
              <a:off x="10700401" y="4875002"/>
              <a:ext cx="870726" cy="410342"/>
            </a:xfrm>
            <a:prstGeom prst="rect">
              <a:avLst/>
            </a:prstGeom>
          </p:spPr>
        </p:pic>
        <p:pic>
          <p:nvPicPr>
            <p:cNvPr id="79" name="Bildobjekt 78">
              <a:extLst>
                <a:ext uri="{FF2B5EF4-FFF2-40B4-BE49-F238E27FC236}">
                  <a16:creationId xmlns:a16="http://schemas.microsoft.com/office/drawing/2014/main" id="{0D5EF097-69FC-61BF-C221-530B0A714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3120" y="6229442"/>
              <a:ext cx="1119938" cy="197884"/>
            </a:xfrm>
            <a:prstGeom prst="rect">
              <a:avLst/>
            </a:prstGeom>
          </p:spPr>
        </p:pic>
        <p:pic>
          <p:nvPicPr>
            <p:cNvPr id="80" name="Bildobjekt 79" descr="En bild som visar text&#10;&#10;Automatiskt genererad beskrivning">
              <a:extLst>
                <a:ext uri="{FF2B5EF4-FFF2-40B4-BE49-F238E27FC236}">
                  <a16:creationId xmlns:a16="http://schemas.microsoft.com/office/drawing/2014/main" id="{5E0E0454-4001-A730-F87D-2F48B92AE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1"/>
            <a:stretch>
              <a:fillRect/>
            </a:stretch>
          </p:blipFill>
          <p:spPr>
            <a:xfrm>
              <a:off x="5493862" y="4412947"/>
              <a:ext cx="368300" cy="571500"/>
            </a:xfrm>
            <a:prstGeom prst="rect">
              <a:avLst/>
            </a:prstGeom>
          </p:spPr>
        </p:pic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D4EC80E8-DD01-7046-8BF4-CE013F1EC7A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880" y="5996585"/>
              <a:ext cx="1138766" cy="25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Rubrik 81">
            <a:extLst>
              <a:ext uri="{FF2B5EF4-FFF2-40B4-BE49-F238E27FC236}">
                <a16:creationId xmlns:a16="http://schemas.microsoft.com/office/drawing/2014/main" id="{570EB27A-8031-3B6E-728E-8886E8E0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7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635F02EA-0379-BD23-A47D-1AD3ED1E429B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10" name="Ellips 3">
              <a:extLst>
                <a:ext uri="{FF2B5EF4-FFF2-40B4-BE49-F238E27FC236}">
                  <a16:creationId xmlns:a16="http://schemas.microsoft.com/office/drawing/2014/main" id="{CB4CC849-F5A5-B0EB-3BEF-BFF48B8021A0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4">
              <a:extLst>
                <a:ext uri="{FF2B5EF4-FFF2-40B4-BE49-F238E27FC236}">
                  <a16:creationId xmlns:a16="http://schemas.microsoft.com/office/drawing/2014/main" id="{F17FB18C-6EC7-0A1C-8C02-8034A092F600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Ellips 4">
              <a:extLst>
                <a:ext uri="{FF2B5EF4-FFF2-40B4-BE49-F238E27FC236}">
                  <a16:creationId xmlns:a16="http://schemas.microsoft.com/office/drawing/2014/main" id="{11FFCC8B-395C-CC55-9E9D-89ADA1350A1D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4EE596C-0E34-5688-1C62-77BB7FFF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F690944-A7A0-FAB9-551A-EE1984392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9688" y="2039754"/>
            <a:ext cx="6440837" cy="3899217"/>
          </a:xfrm>
          <a:solidFill>
            <a:schemeClr val="bg2"/>
          </a:solidFill>
        </p:spPr>
        <p:txBody>
          <a:bodyPr anchor="t"/>
          <a:lstStyle/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A2BF7-CA62-9780-7C58-CD6567D4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905159"/>
            <a:ext cx="4729480" cy="40338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35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8178B2AE-E50F-DFFA-A8A3-D492186D2915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8" name="Ellips 3">
              <a:extLst>
                <a:ext uri="{FF2B5EF4-FFF2-40B4-BE49-F238E27FC236}">
                  <a16:creationId xmlns:a16="http://schemas.microsoft.com/office/drawing/2014/main" id="{1F3D0471-8DF9-6C72-C6D2-A90112CEB327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4">
              <a:extLst>
                <a:ext uri="{FF2B5EF4-FFF2-40B4-BE49-F238E27FC236}">
                  <a16:creationId xmlns:a16="http://schemas.microsoft.com/office/drawing/2014/main" id="{2B9712F5-BB3C-F334-3B31-65E7E6A1F2D0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4">
              <a:extLst>
                <a:ext uri="{FF2B5EF4-FFF2-40B4-BE49-F238E27FC236}">
                  <a16:creationId xmlns:a16="http://schemas.microsoft.com/office/drawing/2014/main" id="{839ADE1D-2F02-E219-5BD0-459A964293CE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AEADF50A-0820-FEBD-1434-5834773A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B36D5A-00AE-930D-2FCF-67CEFEC80F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690688"/>
            <a:ext cx="9482209" cy="4209071"/>
          </a:xfr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228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DA1F7B7B-E3E3-C816-87B1-F0E0C69F5AC2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5" name="Ellips 3">
              <a:extLst>
                <a:ext uri="{FF2B5EF4-FFF2-40B4-BE49-F238E27FC236}">
                  <a16:creationId xmlns:a16="http://schemas.microsoft.com/office/drawing/2014/main" id="{5FF3E87B-E8C9-874E-CC89-317C221EEA02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Ellips 4">
              <a:extLst>
                <a:ext uri="{FF2B5EF4-FFF2-40B4-BE49-F238E27FC236}">
                  <a16:creationId xmlns:a16="http://schemas.microsoft.com/office/drawing/2014/main" id="{45AB861E-547F-E2C7-FA63-924C677AA9A7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4">
              <a:extLst>
                <a:ext uri="{FF2B5EF4-FFF2-40B4-BE49-F238E27FC236}">
                  <a16:creationId xmlns:a16="http://schemas.microsoft.com/office/drawing/2014/main" id="{ECCD3F25-BBC2-D78E-AA70-550638023AC7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Rubrik 8">
            <a:extLst>
              <a:ext uri="{FF2B5EF4-FFF2-40B4-BE49-F238E27FC236}">
                <a16:creationId xmlns:a16="http://schemas.microsoft.com/office/drawing/2014/main" id="{717AE918-F891-0D85-6B07-9A7DDE3D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B36D5A-00AE-930D-2FCF-67CEFEC80F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92634" y="2073896"/>
            <a:ext cx="3641076" cy="3643657"/>
          </a:xfrm>
          <a:ln>
            <a:noFill/>
          </a:ln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4E115F-EB5D-44EF-69C1-84C0CF657A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690688"/>
            <a:ext cx="5248275" cy="41589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6275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2BADE91-C944-2505-422E-FA1163F1C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" r="1121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2A9ED98-FBFE-CEE9-D0A0-162C664E4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849" y="2816493"/>
            <a:ext cx="3628832" cy="90720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F294A34-3CBB-117D-4A70-F97FABCBCDA5}"/>
              </a:ext>
            </a:extLst>
          </p:cNvPr>
          <p:cNvSpPr txBox="1"/>
          <p:nvPr userDrawn="1"/>
        </p:nvSpPr>
        <p:spPr>
          <a:xfrm>
            <a:off x="9548163" y="5946099"/>
            <a:ext cx="176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>
                <a:solidFill>
                  <a:schemeClr val="bg1"/>
                </a:solidFill>
                <a:latin typeface="Helvetica" pitchFamily="2" charset="0"/>
              </a:rPr>
              <a:t>TripleFse</a:t>
            </a:r>
            <a:endParaRPr lang="sv-SE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CBD56C93-FF7E-61DB-96DC-E50D455A7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1849" y="5929128"/>
            <a:ext cx="446314" cy="446314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4B99F7DC-314F-D0ED-A888-D853A72103AE}"/>
              </a:ext>
            </a:extLst>
          </p:cNvPr>
          <p:cNvSpPr txBox="1">
            <a:spLocks/>
          </p:cNvSpPr>
          <p:nvPr userDrawn="1"/>
        </p:nvSpPr>
        <p:spPr>
          <a:xfrm>
            <a:off x="548377" y="5929128"/>
            <a:ext cx="3835733" cy="557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sv-SE" sz="2800" dirty="0" err="1">
                <a:solidFill>
                  <a:schemeClr val="bg1"/>
                </a:solidFill>
                <a:latin typeface="Helvetica" pitchFamily="2" charset="0"/>
              </a:rPr>
              <a:t>triplef.lindholmen.se</a:t>
            </a:r>
            <a:endParaRPr lang="sv-SE" sz="2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55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62367-00D5-733D-EEF7-63566EFE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6287793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F690944-A7A0-FAB9-551A-EE1984392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4399" y="-170481"/>
            <a:ext cx="5056753" cy="7191213"/>
          </a:xfrm>
          <a:solidFill>
            <a:schemeClr val="bg2"/>
          </a:solidFill>
          <a:effectLst>
            <a:innerShdw blurRad="177800" dist="76200" dir="10800000">
              <a:schemeClr val="accent5">
                <a:alpha val="50000"/>
              </a:schemeClr>
            </a:innerShdw>
          </a:effectLst>
        </p:spPr>
        <p:txBody>
          <a:bodyPr anchor="t"/>
          <a:lstStyle>
            <a:lvl1pPr>
              <a:defR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A2BF7-CA62-9780-7C58-CD6567D4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690688"/>
            <a:ext cx="6292796" cy="410886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379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ild och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E320F5C8-471A-B703-C4F3-24CCEBFFF734}"/>
              </a:ext>
            </a:extLst>
          </p:cNvPr>
          <p:cNvGrpSpPr/>
          <p:nvPr userDrawn="1"/>
        </p:nvGrpSpPr>
        <p:grpSpPr>
          <a:xfrm>
            <a:off x="4327703" y="5197884"/>
            <a:ext cx="2322420" cy="1930084"/>
            <a:chOff x="6822285" y="2363056"/>
            <a:chExt cx="5727592" cy="4793884"/>
          </a:xfrm>
        </p:grpSpPr>
        <p:sp>
          <p:nvSpPr>
            <p:cNvPr id="3" name="Ellips 3">
              <a:extLst>
                <a:ext uri="{FF2B5EF4-FFF2-40B4-BE49-F238E27FC236}">
                  <a16:creationId xmlns:a16="http://schemas.microsoft.com/office/drawing/2014/main" id="{B95302AD-1C0D-3CF7-72BA-01CC892C1FC8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4">
              <a:extLst>
                <a:ext uri="{FF2B5EF4-FFF2-40B4-BE49-F238E27FC236}">
                  <a16:creationId xmlns:a16="http://schemas.microsoft.com/office/drawing/2014/main" id="{1CC98DBE-24D8-FDA0-3671-6DB4A92BBBDA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4">
              <a:extLst>
                <a:ext uri="{FF2B5EF4-FFF2-40B4-BE49-F238E27FC236}">
                  <a16:creationId xmlns:a16="http://schemas.microsoft.com/office/drawing/2014/main" id="{8DE4DD40-837D-675B-08A7-11E4730DC300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97D123E8-BCFD-D2E7-E16D-C64C3F0D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5326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F690944-A7A0-FAB9-551A-EE1984392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70481"/>
            <a:ext cx="6225153" cy="7191213"/>
          </a:xfrm>
          <a:solidFill>
            <a:schemeClr val="bg2"/>
          </a:solidFill>
          <a:effectLst>
            <a:innerShdw blurRad="177800" dist="76200" dir="10800000">
              <a:schemeClr val="accent5">
                <a:alpha val="50000"/>
              </a:schemeClr>
            </a:innerShdw>
          </a:effectLst>
        </p:spPr>
        <p:txBody>
          <a:bodyPr anchor="t"/>
          <a:lstStyle>
            <a:lvl1pPr>
              <a:defR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endParaRPr lang="sv-SE" dirty="0"/>
          </a:p>
        </p:txBody>
      </p:sp>
      <p:sp>
        <p:nvSpPr>
          <p:cNvPr id="2" name="Platshållare för text 6">
            <a:extLst>
              <a:ext uri="{FF2B5EF4-FFF2-40B4-BE49-F238E27FC236}">
                <a16:creationId xmlns:a16="http://schemas.microsoft.com/office/drawing/2014/main" id="{B5166E9C-D2E1-1DF3-6F2D-39BA3E34B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7" y="1690687"/>
            <a:ext cx="5331900" cy="403955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040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ild och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82BD256B-A0B1-0DF7-680B-FC989BEEE285}"/>
              </a:ext>
            </a:extLst>
          </p:cNvPr>
          <p:cNvGrpSpPr/>
          <p:nvPr userDrawn="1"/>
        </p:nvGrpSpPr>
        <p:grpSpPr>
          <a:xfrm flipH="1">
            <a:off x="5426804" y="5197884"/>
            <a:ext cx="2322420" cy="1930084"/>
            <a:chOff x="6822285" y="2363056"/>
            <a:chExt cx="5727592" cy="4793884"/>
          </a:xfrm>
        </p:grpSpPr>
        <p:sp>
          <p:nvSpPr>
            <p:cNvPr id="12" name="Ellips 3">
              <a:extLst>
                <a:ext uri="{FF2B5EF4-FFF2-40B4-BE49-F238E27FC236}">
                  <a16:creationId xmlns:a16="http://schemas.microsoft.com/office/drawing/2014/main" id="{F56811CC-BD52-380C-6E3F-0A61178FC29C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Ellips 4">
              <a:extLst>
                <a:ext uri="{FF2B5EF4-FFF2-40B4-BE49-F238E27FC236}">
                  <a16:creationId xmlns:a16="http://schemas.microsoft.com/office/drawing/2014/main" id="{35C0559E-9A4B-9EBC-2329-97CD143E0A3C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4">
              <a:extLst>
                <a:ext uri="{FF2B5EF4-FFF2-40B4-BE49-F238E27FC236}">
                  <a16:creationId xmlns:a16="http://schemas.microsoft.com/office/drawing/2014/main" id="{173898D6-B235-3862-2F8C-82D387C1EAB3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Rubrik 3">
            <a:extLst>
              <a:ext uri="{FF2B5EF4-FFF2-40B4-BE49-F238E27FC236}">
                <a16:creationId xmlns:a16="http://schemas.microsoft.com/office/drawing/2014/main" id="{8318165F-3C92-1F02-8AA3-EABC1096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623" y="365125"/>
            <a:ext cx="5331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D22B937-5F7B-56A2-996E-E6A481FF7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631" y="6306328"/>
            <a:ext cx="1414893" cy="356224"/>
          </a:xfrm>
          <a:prstGeom prst="rect">
            <a:avLst/>
          </a:prstGeom>
        </p:spPr>
      </p:pic>
      <p:sp>
        <p:nvSpPr>
          <p:cNvPr id="3" name="Platshållare för bild 3">
            <a:extLst>
              <a:ext uri="{FF2B5EF4-FFF2-40B4-BE49-F238E27FC236}">
                <a16:creationId xmlns:a16="http://schemas.microsoft.com/office/drawing/2014/main" id="{6D78DACA-5B73-C186-B24E-ABCE4828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9153" y="-170481"/>
            <a:ext cx="6225153" cy="7191213"/>
          </a:xfrm>
          <a:solidFill>
            <a:schemeClr val="bg2"/>
          </a:solidFill>
          <a:effectLst>
            <a:innerShdw blurRad="177800" dist="76200">
              <a:schemeClr val="accent5">
                <a:alpha val="50000"/>
              </a:schemeClr>
            </a:innerShdw>
          </a:effectLst>
        </p:spPr>
        <p:txBody>
          <a:bodyPr anchor="t"/>
          <a:lstStyle>
            <a:lvl1pPr>
              <a:defR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1458E95B-D543-08BB-B539-69DD3494A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8624" y="1690687"/>
            <a:ext cx="5331900" cy="403955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760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CA2FF719-3177-8B7A-C2F8-DF14EE71A6BD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16" name="Ellips 3">
              <a:extLst>
                <a:ext uri="{FF2B5EF4-FFF2-40B4-BE49-F238E27FC236}">
                  <a16:creationId xmlns:a16="http://schemas.microsoft.com/office/drawing/2014/main" id="{F1650CC6-7942-F276-2125-B0A9EC05D2A6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4">
              <a:extLst>
                <a:ext uri="{FF2B5EF4-FFF2-40B4-BE49-F238E27FC236}">
                  <a16:creationId xmlns:a16="http://schemas.microsoft.com/office/drawing/2014/main" id="{8A86E15C-611C-88BD-7B64-046AF358FAE2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Ellips 4">
              <a:extLst>
                <a:ext uri="{FF2B5EF4-FFF2-40B4-BE49-F238E27FC236}">
                  <a16:creationId xmlns:a16="http://schemas.microsoft.com/office/drawing/2014/main" id="{F2B281CE-18EE-8247-B777-64AF479886D8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5A5AB09-CC03-F819-6147-4EC8234F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A2BF7-CA62-9780-7C58-CD6567D4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391" y="1690688"/>
            <a:ext cx="6487212" cy="435943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785F0A-B93F-0C1C-4A64-776FF4510B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475" y="1690688"/>
            <a:ext cx="3537916" cy="43594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110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gra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E75F4814-DFD5-B52A-CA2F-C56A662FB631}"/>
              </a:ext>
            </a:extLst>
          </p:cNvPr>
          <p:cNvGrpSpPr/>
          <p:nvPr userDrawn="1"/>
        </p:nvGrpSpPr>
        <p:grpSpPr>
          <a:xfrm>
            <a:off x="6822285" y="2363056"/>
            <a:ext cx="5727592" cy="4793884"/>
            <a:chOff x="6822285" y="2363056"/>
            <a:chExt cx="5727592" cy="4793884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01311889-64ED-5BDE-1AFB-93CC180E463A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685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4">
              <a:extLst>
                <a:ext uri="{FF2B5EF4-FFF2-40B4-BE49-F238E27FC236}">
                  <a16:creationId xmlns:a16="http://schemas.microsoft.com/office/drawing/2014/main" id="{504923C3-0A71-DFCA-B821-7506AEFA17FA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685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C32B886E-B30F-8561-C908-E2A7EA155EE1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6851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6BCFF286-EBA5-472D-874B-62F3CFB9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C92C80-B7E8-D6D5-54A6-201865F2E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1690688"/>
            <a:ext cx="5996853" cy="41589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7288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kolum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C92C80-B7E8-D6D5-54A6-201865F2E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8" y="1690688"/>
            <a:ext cx="5549434" cy="42529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580CD508-1AA1-8D81-17B1-BD97430A1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6088" y="1690688"/>
            <a:ext cx="5549434" cy="42529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4473ECF-CBE2-8B53-5934-A03D526EB2B5}"/>
              </a:ext>
            </a:extLst>
          </p:cNvPr>
          <p:cNvGrpSpPr/>
          <p:nvPr userDrawn="1"/>
        </p:nvGrpSpPr>
        <p:grpSpPr>
          <a:xfrm>
            <a:off x="9391534" y="-494264"/>
            <a:ext cx="3436751" cy="2422946"/>
            <a:chOff x="9057786" y="4080830"/>
            <a:chExt cx="3436751" cy="2422946"/>
          </a:xfrm>
        </p:grpSpPr>
        <p:sp>
          <p:nvSpPr>
            <p:cNvPr id="17" name="Ellips 3">
              <a:extLst>
                <a:ext uri="{FF2B5EF4-FFF2-40B4-BE49-F238E27FC236}">
                  <a16:creationId xmlns:a16="http://schemas.microsoft.com/office/drawing/2014/main" id="{AFE259D5-4567-22F1-1B70-2D7D1EF00F18}"/>
                </a:ext>
              </a:extLst>
            </p:cNvPr>
            <p:cNvSpPr/>
            <p:nvPr userDrawn="1"/>
          </p:nvSpPr>
          <p:spPr>
            <a:xfrm>
              <a:off x="10226796" y="4433326"/>
              <a:ext cx="2267741" cy="2070450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495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Ellips 4">
              <a:extLst>
                <a:ext uri="{FF2B5EF4-FFF2-40B4-BE49-F238E27FC236}">
                  <a16:creationId xmlns:a16="http://schemas.microsoft.com/office/drawing/2014/main" id="{C2B4CBD1-DD6A-B316-1127-9AEC029C8F43}"/>
                </a:ext>
              </a:extLst>
            </p:cNvPr>
            <p:cNvSpPr/>
            <p:nvPr userDrawn="1"/>
          </p:nvSpPr>
          <p:spPr>
            <a:xfrm>
              <a:off x="9609633" y="5427528"/>
              <a:ext cx="1054519" cy="993353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95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Ellips 4">
              <a:extLst>
                <a:ext uri="{FF2B5EF4-FFF2-40B4-BE49-F238E27FC236}">
                  <a16:creationId xmlns:a16="http://schemas.microsoft.com/office/drawing/2014/main" id="{53757E3B-42E8-D5FC-18C8-CCB94929DE6B}"/>
                </a:ext>
              </a:extLst>
            </p:cNvPr>
            <p:cNvSpPr/>
            <p:nvPr userDrawn="1"/>
          </p:nvSpPr>
          <p:spPr>
            <a:xfrm>
              <a:off x="9057786" y="4080830"/>
              <a:ext cx="1786652" cy="168301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495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7E273A92-BB9E-A38B-D5BD-C64F4610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901505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1699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kolumner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E5CB7AD-884B-5BEF-BDE3-C4DB5A26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7C5D4B17-555B-7001-4704-6E8073263B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8353" y="2881552"/>
            <a:ext cx="2769488" cy="2393834"/>
          </a:xfrm>
        </p:spPr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042996E-118F-46FE-A4B3-3B8A9EFD94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7563" y="1901614"/>
            <a:ext cx="3410069" cy="926305"/>
          </a:xfrm>
        </p:spPr>
        <p:txBody>
          <a:bodyPr anchor="ctr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id="{1C68853C-933B-B637-4F1C-896CC715DA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17732" y="1901614"/>
            <a:ext cx="3722286" cy="926305"/>
          </a:xfrm>
        </p:spPr>
        <p:txBody>
          <a:bodyPr anchor="ctr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text 17">
            <a:extLst>
              <a:ext uri="{FF2B5EF4-FFF2-40B4-BE49-F238E27FC236}">
                <a16:creationId xmlns:a16="http://schemas.microsoft.com/office/drawing/2014/main" id="{E954FFCE-3723-366C-19CF-E02E0418E3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42976" y="1901614"/>
            <a:ext cx="3410069" cy="926305"/>
          </a:xfrm>
        </p:spPr>
        <p:txBody>
          <a:bodyPr anchor="ctr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13">
            <a:extLst>
              <a:ext uri="{FF2B5EF4-FFF2-40B4-BE49-F238E27FC236}">
                <a16:creationId xmlns:a16="http://schemas.microsoft.com/office/drawing/2014/main" id="{3086AC13-BBC0-4B78-1A17-97EDB7D8B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56430" y="2881552"/>
            <a:ext cx="2769488" cy="2393834"/>
          </a:xfrm>
        </p:spPr>
        <p:txBody>
          <a:bodyPr>
            <a:noAutofit/>
          </a:bodyPr>
          <a:lstStyle/>
          <a:p>
            <a:endParaRPr lang="sv-SE"/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B5CEC337-EAA8-DC3F-8987-AEE888FA74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40018" y="2881552"/>
            <a:ext cx="2769488" cy="2393834"/>
          </a:xfrm>
        </p:spPr>
        <p:txBody>
          <a:bodyPr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1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 3">
            <a:extLst>
              <a:ext uri="{FF2B5EF4-FFF2-40B4-BE49-F238E27FC236}">
                <a16:creationId xmlns:a16="http://schemas.microsoft.com/office/drawing/2014/main" id="{6BAFCF0C-D765-2722-34B7-8FAF49D0EAA1}"/>
              </a:ext>
            </a:extLst>
          </p:cNvPr>
          <p:cNvSpPr/>
          <p:nvPr userDrawn="1"/>
        </p:nvSpPr>
        <p:spPr>
          <a:xfrm>
            <a:off x="4545106" y="-1078922"/>
            <a:ext cx="8004771" cy="7308364"/>
          </a:xfrm>
          <a:custGeom>
            <a:avLst/>
            <a:gdLst>
              <a:gd name="connsiteX0" fmla="*/ 0 w 3243263"/>
              <a:gd name="connsiteY0" fmla="*/ 1207294 h 2414587"/>
              <a:gd name="connsiteX1" fmla="*/ 1621632 w 3243263"/>
              <a:gd name="connsiteY1" fmla="*/ 0 h 2414587"/>
              <a:gd name="connsiteX2" fmla="*/ 3243264 w 3243263"/>
              <a:gd name="connsiteY2" fmla="*/ 1207294 h 2414587"/>
              <a:gd name="connsiteX3" fmla="*/ 1621632 w 3243263"/>
              <a:gd name="connsiteY3" fmla="*/ 2414588 h 2414587"/>
              <a:gd name="connsiteX4" fmla="*/ 0 w 3243263"/>
              <a:gd name="connsiteY4" fmla="*/ 1207294 h 2414587"/>
              <a:gd name="connsiteX0" fmla="*/ 0 w 3500439"/>
              <a:gd name="connsiteY0" fmla="*/ 1211997 h 2430003"/>
              <a:gd name="connsiteX1" fmla="*/ 1621632 w 3500439"/>
              <a:gd name="connsiteY1" fmla="*/ 4703 h 2430003"/>
              <a:gd name="connsiteX2" fmla="*/ 3500439 w 3500439"/>
              <a:gd name="connsiteY2" fmla="*/ 1597760 h 2430003"/>
              <a:gd name="connsiteX3" fmla="*/ 1621632 w 3500439"/>
              <a:gd name="connsiteY3" fmla="*/ 2419291 h 2430003"/>
              <a:gd name="connsiteX4" fmla="*/ 0 w 3500439"/>
              <a:gd name="connsiteY4" fmla="*/ 1211997 h 2430003"/>
              <a:gd name="connsiteX0" fmla="*/ 0 w 3614739"/>
              <a:gd name="connsiteY0" fmla="*/ 814515 h 2483056"/>
              <a:gd name="connsiteX1" fmla="*/ 1735932 w 3614739"/>
              <a:gd name="connsiteY1" fmla="*/ 35846 h 2483056"/>
              <a:gd name="connsiteX2" fmla="*/ 3614739 w 3614739"/>
              <a:gd name="connsiteY2" fmla="*/ 1628903 h 2483056"/>
              <a:gd name="connsiteX3" fmla="*/ 1735932 w 3614739"/>
              <a:gd name="connsiteY3" fmla="*/ 2450434 h 2483056"/>
              <a:gd name="connsiteX4" fmla="*/ 0 w 3614739"/>
              <a:gd name="connsiteY4" fmla="*/ 814515 h 2483056"/>
              <a:gd name="connsiteX0" fmla="*/ 6520 w 3621259"/>
              <a:gd name="connsiteY0" fmla="*/ 1490302 h 3158843"/>
              <a:gd name="connsiteX1" fmla="*/ 2385390 w 3621259"/>
              <a:gd name="connsiteY1" fmla="*/ 11546 h 3158843"/>
              <a:gd name="connsiteX2" fmla="*/ 3621259 w 3621259"/>
              <a:gd name="connsiteY2" fmla="*/ 2304690 h 3158843"/>
              <a:gd name="connsiteX3" fmla="*/ 1742452 w 3621259"/>
              <a:gd name="connsiteY3" fmla="*/ 3126221 h 3158843"/>
              <a:gd name="connsiteX4" fmla="*/ 6520 w 3621259"/>
              <a:gd name="connsiteY4" fmla="*/ 1490302 h 3158843"/>
              <a:gd name="connsiteX0" fmla="*/ 6520 w 3621261"/>
              <a:gd name="connsiteY0" fmla="*/ 1526148 h 3194689"/>
              <a:gd name="connsiteX1" fmla="*/ 2385390 w 3621261"/>
              <a:gd name="connsiteY1" fmla="*/ 47392 h 3194689"/>
              <a:gd name="connsiteX2" fmla="*/ 3621259 w 3621261"/>
              <a:gd name="connsiteY2" fmla="*/ 2340536 h 3194689"/>
              <a:gd name="connsiteX3" fmla="*/ 1742452 w 3621261"/>
              <a:gd name="connsiteY3" fmla="*/ 3162067 h 3194689"/>
              <a:gd name="connsiteX4" fmla="*/ 6520 w 3621261"/>
              <a:gd name="connsiteY4" fmla="*/ 1526148 h 3194689"/>
              <a:gd name="connsiteX0" fmla="*/ 6520 w 3621259"/>
              <a:gd name="connsiteY0" fmla="*/ 1515673 h 3184214"/>
              <a:gd name="connsiteX1" fmla="*/ 2385390 w 3621259"/>
              <a:gd name="connsiteY1" fmla="*/ 36917 h 3184214"/>
              <a:gd name="connsiteX2" fmla="*/ 3621259 w 3621259"/>
              <a:gd name="connsiteY2" fmla="*/ 2330061 h 3184214"/>
              <a:gd name="connsiteX3" fmla="*/ 1742452 w 3621259"/>
              <a:gd name="connsiteY3" fmla="*/ 3151592 h 3184214"/>
              <a:gd name="connsiteX4" fmla="*/ 6520 w 3621259"/>
              <a:gd name="connsiteY4" fmla="*/ 1515673 h 3184214"/>
              <a:gd name="connsiteX0" fmla="*/ 24254 w 3638993"/>
              <a:gd name="connsiteY0" fmla="*/ 1515093 h 3054066"/>
              <a:gd name="connsiteX1" fmla="*/ 2403124 w 3638993"/>
              <a:gd name="connsiteY1" fmla="*/ 36337 h 3054066"/>
              <a:gd name="connsiteX2" fmla="*/ 3638993 w 3638993"/>
              <a:gd name="connsiteY2" fmla="*/ 2329481 h 3054066"/>
              <a:gd name="connsiteX3" fmla="*/ 1317273 w 3638993"/>
              <a:gd name="connsiteY3" fmla="*/ 3008137 h 3054066"/>
              <a:gd name="connsiteX4" fmla="*/ 24254 w 3638993"/>
              <a:gd name="connsiteY4" fmla="*/ 1515093 h 3054066"/>
              <a:gd name="connsiteX0" fmla="*/ 29741 w 3644480"/>
              <a:gd name="connsiteY0" fmla="*/ 1515093 h 3168657"/>
              <a:gd name="connsiteX1" fmla="*/ 2408611 w 3644480"/>
              <a:gd name="connsiteY1" fmla="*/ 36337 h 3168657"/>
              <a:gd name="connsiteX2" fmla="*/ 3644480 w 3644480"/>
              <a:gd name="connsiteY2" fmla="*/ 2329481 h 3168657"/>
              <a:gd name="connsiteX3" fmla="*/ 1322760 w 3644480"/>
              <a:gd name="connsiteY3" fmla="*/ 3008137 h 3168657"/>
              <a:gd name="connsiteX4" fmla="*/ 29741 w 3644480"/>
              <a:gd name="connsiteY4" fmla="*/ 1515093 h 316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480" h="3168657">
                <a:moveTo>
                  <a:pt x="29741" y="1515093"/>
                </a:moveTo>
                <a:cubicBezTo>
                  <a:pt x="210716" y="1019793"/>
                  <a:pt x="1506116" y="-227981"/>
                  <a:pt x="2408611" y="36337"/>
                </a:cubicBezTo>
                <a:cubicBezTo>
                  <a:pt x="3311106" y="300655"/>
                  <a:pt x="3644480" y="1662711"/>
                  <a:pt x="3644480" y="2329481"/>
                </a:cubicBezTo>
                <a:cubicBezTo>
                  <a:pt x="3644480" y="2996251"/>
                  <a:pt x="2125242" y="3415330"/>
                  <a:pt x="1322760" y="3008137"/>
                </a:cubicBezTo>
                <a:cubicBezTo>
                  <a:pt x="520278" y="2600944"/>
                  <a:pt x="-151234" y="2010393"/>
                  <a:pt x="29741" y="151509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4">
            <a:extLst>
              <a:ext uri="{FF2B5EF4-FFF2-40B4-BE49-F238E27FC236}">
                <a16:creationId xmlns:a16="http://schemas.microsoft.com/office/drawing/2014/main" id="{3A57B896-EE2D-E429-BFBB-B538902BAD2D}"/>
              </a:ext>
            </a:extLst>
          </p:cNvPr>
          <p:cNvSpPr/>
          <p:nvPr userDrawn="1"/>
        </p:nvSpPr>
        <p:spPr>
          <a:xfrm>
            <a:off x="5022575" y="3836227"/>
            <a:ext cx="3722286" cy="3506378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4">
            <a:extLst>
              <a:ext uri="{FF2B5EF4-FFF2-40B4-BE49-F238E27FC236}">
                <a16:creationId xmlns:a16="http://schemas.microsoft.com/office/drawing/2014/main" id="{A7C9F293-F06B-53C4-69CC-BD2D0BC0B12D}"/>
              </a:ext>
            </a:extLst>
          </p:cNvPr>
          <p:cNvSpPr/>
          <p:nvPr userDrawn="1"/>
        </p:nvSpPr>
        <p:spPr>
          <a:xfrm>
            <a:off x="43716" y="1268584"/>
            <a:ext cx="6306602" cy="5940795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9FD37D6-9327-E7F9-72B6-42764D41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7C5D4B17-555B-7001-4704-6E8073263B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540" y="2308012"/>
            <a:ext cx="2291073" cy="1980311"/>
          </a:xfrm>
        </p:spPr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042996E-118F-46FE-A4B3-3B8A9EFD9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911" y="4297370"/>
            <a:ext cx="2780278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id="{1C68853C-933B-B637-4F1C-896CC715DA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0096" y="4291584"/>
            <a:ext cx="2755648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22" name="Platshållare för text 17">
            <a:extLst>
              <a:ext uri="{FF2B5EF4-FFF2-40B4-BE49-F238E27FC236}">
                <a16:creationId xmlns:a16="http://schemas.microsoft.com/office/drawing/2014/main" id="{E954FFCE-3723-366C-19CF-E02E0418E3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2651" y="4297370"/>
            <a:ext cx="2766530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5" name="Platshållare för bild 13">
            <a:extLst>
              <a:ext uri="{FF2B5EF4-FFF2-40B4-BE49-F238E27FC236}">
                <a16:creationId xmlns:a16="http://schemas.microsoft.com/office/drawing/2014/main" id="{3086AC13-BBC0-4B78-1A17-97EDB7D8B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22384" y="2311541"/>
            <a:ext cx="2291073" cy="1980311"/>
          </a:xfrm>
        </p:spPr>
        <p:txBody>
          <a:bodyPr>
            <a:noAutofit/>
          </a:bodyPr>
          <a:lstStyle/>
          <a:p>
            <a:endParaRPr lang="sv-SE"/>
          </a:p>
        </p:txBody>
      </p:sp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B5CEC337-EAA8-DC3F-8987-AEE888FA74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02307" y="2308012"/>
            <a:ext cx="2291073" cy="1980311"/>
          </a:xfrm>
        </p:spPr>
        <p:txBody>
          <a:bodyPr>
            <a:noAutofit/>
          </a:bodyPr>
          <a:lstStyle/>
          <a:p>
            <a:endParaRPr lang="sv-SE"/>
          </a:p>
        </p:txBody>
      </p:sp>
      <p:sp>
        <p:nvSpPr>
          <p:cNvPr id="3" name="Platshållare för text 17">
            <a:extLst>
              <a:ext uri="{FF2B5EF4-FFF2-40B4-BE49-F238E27FC236}">
                <a16:creationId xmlns:a16="http://schemas.microsoft.com/office/drawing/2014/main" id="{1EEDE020-6C5C-A3F9-E8B5-6D97707C62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2299" y="4291584"/>
            <a:ext cx="2766530" cy="926305"/>
          </a:xfrm>
        </p:spPr>
        <p:txBody>
          <a:bodyPr anchor="ctr"/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Personens namn och titel</a:t>
            </a:r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9F533768-257D-0F79-7C3C-CCF4A5E4F2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82230" y="2311541"/>
            <a:ext cx="2291073" cy="1980311"/>
          </a:xfrm>
        </p:spPr>
        <p:txBody>
          <a:bodyPr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479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kolum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 3">
            <a:extLst>
              <a:ext uri="{FF2B5EF4-FFF2-40B4-BE49-F238E27FC236}">
                <a16:creationId xmlns:a16="http://schemas.microsoft.com/office/drawing/2014/main" id="{6BAFCF0C-D765-2722-34B7-8FAF49D0EAA1}"/>
              </a:ext>
            </a:extLst>
          </p:cNvPr>
          <p:cNvSpPr/>
          <p:nvPr userDrawn="1"/>
        </p:nvSpPr>
        <p:spPr>
          <a:xfrm>
            <a:off x="4545106" y="-1078922"/>
            <a:ext cx="8004771" cy="7308364"/>
          </a:xfrm>
          <a:custGeom>
            <a:avLst/>
            <a:gdLst>
              <a:gd name="connsiteX0" fmla="*/ 0 w 3243263"/>
              <a:gd name="connsiteY0" fmla="*/ 1207294 h 2414587"/>
              <a:gd name="connsiteX1" fmla="*/ 1621632 w 3243263"/>
              <a:gd name="connsiteY1" fmla="*/ 0 h 2414587"/>
              <a:gd name="connsiteX2" fmla="*/ 3243264 w 3243263"/>
              <a:gd name="connsiteY2" fmla="*/ 1207294 h 2414587"/>
              <a:gd name="connsiteX3" fmla="*/ 1621632 w 3243263"/>
              <a:gd name="connsiteY3" fmla="*/ 2414588 h 2414587"/>
              <a:gd name="connsiteX4" fmla="*/ 0 w 3243263"/>
              <a:gd name="connsiteY4" fmla="*/ 1207294 h 2414587"/>
              <a:gd name="connsiteX0" fmla="*/ 0 w 3500439"/>
              <a:gd name="connsiteY0" fmla="*/ 1211997 h 2430003"/>
              <a:gd name="connsiteX1" fmla="*/ 1621632 w 3500439"/>
              <a:gd name="connsiteY1" fmla="*/ 4703 h 2430003"/>
              <a:gd name="connsiteX2" fmla="*/ 3500439 w 3500439"/>
              <a:gd name="connsiteY2" fmla="*/ 1597760 h 2430003"/>
              <a:gd name="connsiteX3" fmla="*/ 1621632 w 3500439"/>
              <a:gd name="connsiteY3" fmla="*/ 2419291 h 2430003"/>
              <a:gd name="connsiteX4" fmla="*/ 0 w 3500439"/>
              <a:gd name="connsiteY4" fmla="*/ 1211997 h 2430003"/>
              <a:gd name="connsiteX0" fmla="*/ 0 w 3614739"/>
              <a:gd name="connsiteY0" fmla="*/ 814515 h 2483056"/>
              <a:gd name="connsiteX1" fmla="*/ 1735932 w 3614739"/>
              <a:gd name="connsiteY1" fmla="*/ 35846 h 2483056"/>
              <a:gd name="connsiteX2" fmla="*/ 3614739 w 3614739"/>
              <a:gd name="connsiteY2" fmla="*/ 1628903 h 2483056"/>
              <a:gd name="connsiteX3" fmla="*/ 1735932 w 3614739"/>
              <a:gd name="connsiteY3" fmla="*/ 2450434 h 2483056"/>
              <a:gd name="connsiteX4" fmla="*/ 0 w 3614739"/>
              <a:gd name="connsiteY4" fmla="*/ 814515 h 2483056"/>
              <a:gd name="connsiteX0" fmla="*/ 6520 w 3621259"/>
              <a:gd name="connsiteY0" fmla="*/ 1490302 h 3158843"/>
              <a:gd name="connsiteX1" fmla="*/ 2385390 w 3621259"/>
              <a:gd name="connsiteY1" fmla="*/ 11546 h 3158843"/>
              <a:gd name="connsiteX2" fmla="*/ 3621259 w 3621259"/>
              <a:gd name="connsiteY2" fmla="*/ 2304690 h 3158843"/>
              <a:gd name="connsiteX3" fmla="*/ 1742452 w 3621259"/>
              <a:gd name="connsiteY3" fmla="*/ 3126221 h 3158843"/>
              <a:gd name="connsiteX4" fmla="*/ 6520 w 3621259"/>
              <a:gd name="connsiteY4" fmla="*/ 1490302 h 3158843"/>
              <a:gd name="connsiteX0" fmla="*/ 6520 w 3621261"/>
              <a:gd name="connsiteY0" fmla="*/ 1526148 h 3194689"/>
              <a:gd name="connsiteX1" fmla="*/ 2385390 w 3621261"/>
              <a:gd name="connsiteY1" fmla="*/ 47392 h 3194689"/>
              <a:gd name="connsiteX2" fmla="*/ 3621259 w 3621261"/>
              <a:gd name="connsiteY2" fmla="*/ 2340536 h 3194689"/>
              <a:gd name="connsiteX3" fmla="*/ 1742452 w 3621261"/>
              <a:gd name="connsiteY3" fmla="*/ 3162067 h 3194689"/>
              <a:gd name="connsiteX4" fmla="*/ 6520 w 3621261"/>
              <a:gd name="connsiteY4" fmla="*/ 1526148 h 3194689"/>
              <a:gd name="connsiteX0" fmla="*/ 6520 w 3621259"/>
              <a:gd name="connsiteY0" fmla="*/ 1515673 h 3184214"/>
              <a:gd name="connsiteX1" fmla="*/ 2385390 w 3621259"/>
              <a:gd name="connsiteY1" fmla="*/ 36917 h 3184214"/>
              <a:gd name="connsiteX2" fmla="*/ 3621259 w 3621259"/>
              <a:gd name="connsiteY2" fmla="*/ 2330061 h 3184214"/>
              <a:gd name="connsiteX3" fmla="*/ 1742452 w 3621259"/>
              <a:gd name="connsiteY3" fmla="*/ 3151592 h 3184214"/>
              <a:gd name="connsiteX4" fmla="*/ 6520 w 3621259"/>
              <a:gd name="connsiteY4" fmla="*/ 1515673 h 3184214"/>
              <a:gd name="connsiteX0" fmla="*/ 24254 w 3638993"/>
              <a:gd name="connsiteY0" fmla="*/ 1515093 h 3054066"/>
              <a:gd name="connsiteX1" fmla="*/ 2403124 w 3638993"/>
              <a:gd name="connsiteY1" fmla="*/ 36337 h 3054066"/>
              <a:gd name="connsiteX2" fmla="*/ 3638993 w 3638993"/>
              <a:gd name="connsiteY2" fmla="*/ 2329481 h 3054066"/>
              <a:gd name="connsiteX3" fmla="*/ 1317273 w 3638993"/>
              <a:gd name="connsiteY3" fmla="*/ 3008137 h 3054066"/>
              <a:gd name="connsiteX4" fmla="*/ 24254 w 3638993"/>
              <a:gd name="connsiteY4" fmla="*/ 1515093 h 3054066"/>
              <a:gd name="connsiteX0" fmla="*/ 29741 w 3644480"/>
              <a:gd name="connsiteY0" fmla="*/ 1515093 h 3168657"/>
              <a:gd name="connsiteX1" fmla="*/ 2408611 w 3644480"/>
              <a:gd name="connsiteY1" fmla="*/ 36337 h 3168657"/>
              <a:gd name="connsiteX2" fmla="*/ 3644480 w 3644480"/>
              <a:gd name="connsiteY2" fmla="*/ 2329481 h 3168657"/>
              <a:gd name="connsiteX3" fmla="*/ 1322760 w 3644480"/>
              <a:gd name="connsiteY3" fmla="*/ 3008137 h 3168657"/>
              <a:gd name="connsiteX4" fmla="*/ 29741 w 3644480"/>
              <a:gd name="connsiteY4" fmla="*/ 1515093 h 316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480" h="3168657">
                <a:moveTo>
                  <a:pt x="29741" y="1515093"/>
                </a:moveTo>
                <a:cubicBezTo>
                  <a:pt x="210716" y="1019793"/>
                  <a:pt x="1506116" y="-227981"/>
                  <a:pt x="2408611" y="36337"/>
                </a:cubicBezTo>
                <a:cubicBezTo>
                  <a:pt x="3311106" y="300655"/>
                  <a:pt x="3644480" y="1662711"/>
                  <a:pt x="3644480" y="2329481"/>
                </a:cubicBezTo>
                <a:cubicBezTo>
                  <a:pt x="3644480" y="2996251"/>
                  <a:pt x="2125242" y="3415330"/>
                  <a:pt x="1322760" y="3008137"/>
                </a:cubicBezTo>
                <a:cubicBezTo>
                  <a:pt x="520278" y="2600944"/>
                  <a:pt x="-151234" y="2010393"/>
                  <a:pt x="29741" y="151509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4">
            <a:extLst>
              <a:ext uri="{FF2B5EF4-FFF2-40B4-BE49-F238E27FC236}">
                <a16:creationId xmlns:a16="http://schemas.microsoft.com/office/drawing/2014/main" id="{3A57B896-EE2D-E429-BFBB-B538902BAD2D}"/>
              </a:ext>
            </a:extLst>
          </p:cNvPr>
          <p:cNvSpPr/>
          <p:nvPr userDrawn="1"/>
        </p:nvSpPr>
        <p:spPr>
          <a:xfrm>
            <a:off x="5022575" y="3836227"/>
            <a:ext cx="3722286" cy="3506378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4">
            <a:extLst>
              <a:ext uri="{FF2B5EF4-FFF2-40B4-BE49-F238E27FC236}">
                <a16:creationId xmlns:a16="http://schemas.microsoft.com/office/drawing/2014/main" id="{A7C9F293-F06B-53C4-69CC-BD2D0BC0B12D}"/>
              </a:ext>
            </a:extLst>
          </p:cNvPr>
          <p:cNvSpPr/>
          <p:nvPr userDrawn="1"/>
        </p:nvSpPr>
        <p:spPr>
          <a:xfrm>
            <a:off x="43716" y="1268584"/>
            <a:ext cx="6306602" cy="5940795"/>
          </a:xfrm>
          <a:custGeom>
            <a:avLst/>
            <a:gdLst>
              <a:gd name="connsiteX0" fmla="*/ 0 w 2671762"/>
              <a:gd name="connsiteY0" fmla="*/ 1366136 h 2732271"/>
              <a:gd name="connsiteX1" fmla="*/ 1335881 w 2671762"/>
              <a:gd name="connsiteY1" fmla="*/ 0 h 2732271"/>
              <a:gd name="connsiteX2" fmla="*/ 2671762 w 2671762"/>
              <a:gd name="connsiteY2" fmla="*/ 1366136 h 2732271"/>
              <a:gd name="connsiteX3" fmla="*/ 1335881 w 2671762"/>
              <a:gd name="connsiteY3" fmla="*/ 2732272 h 2732271"/>
              <a:gd name="connsiteX4" fmla="*/ 0 w 2671762"/>
              <a:gd name="connsiteY4" fmla="*/ 1366136 h 2732271"/>
              <a:gd name="connsiteX0" fmla="*/ 331 w 2672093"/>
              <a:gd name="connsiteY0" fmla="*/ 1651886 h 3018022"/>
              <a:gd name="connsiteX1" fmla="*/ 1436225 w 2672093"/>
              <a:gd name="connsiteY1" fmla="*/ 0 h 3018022"/>
              <a:gd name="connsiteX2" fmla="*/ 2672093 w 2672093"/>
              <a:gd name="connsiteY2" fmla="*/ 1651886 h 3018022"/>
              <a:gd name="connsiteX3" fmla="*/ 1336212 w 2672093"/>
              <a:gd name="connsiteY3" fmla="*/ 3018022 h 3018022"/>
              <a:gd name="connsiteX4" fmla="*/ 331 w 2672093"/>
              <a:gd name="connsiteY4" fmla="*/ 1651886 h 3018022"/>
              <a:gd name="connsiteX0" fmla="*/ 331 w 2693718"/>
              <a:gd name="connsiteY0" fmla="*/ 1652051 h 3018187"/>
              <a:gd name="connsiteX1" fmla="*/ 1436225 w 2693718"/>
              <a:gd name="connsiteY1" fmla="*/ 165 h 3018187"/>
              <a:gd name="connsiteX2" fmla="*/ 2672093 w 2693718"/>
              <a:gd name="connsiteY2" fmla="*/ 1652051 h 3018187"/>
              <a:gd name="connsiteX3" fmla="*/ 1336212 w 2693718"/>
              <a:gd name="connsiteY3" fmla="*/ 3018187 h 3018187"/>
              <a:gd name="connsiteX4" fmla="*/ 331 w 2693718"/>
              <a:gd name="connsiteY4" fmla="*/ 1652051 h 3018187"/>
              <a:gd name="connsiteX0" fmla="*/ 239 w 2957751"/>
              <a:gd name="connsiteY0" fmla="*/ 1653546 h 3024800"/>
              <a:gd name="connsiteX1" fmla="*/ 1436133 w 2957751"/>
              <a:gd name="connsiteY1" fmla="*/ 1660 h 3024800"/>
              <a:gd name="connsiteX2" fmla="*/ 2957751 w 2957751"/>
              <a:gd name="connsiteY2" fmla="*/ 1967871 h 3024800"/>
              <a:gd name="connsiteX3" fmla="*/ 1336120 w 2957751"/>
              <a:gd name="connsiteY3" fmla="*/ 3019682 h 3024800"/>
              <a:gd name="connsiteX4" fmla="*/ 239 w 2957751"/>
              <a:gd name="connsiteY4" fmla="*/ 1653546 h 3024800"/>
              <a:gd name="connsiteX0" fmla="*/ 207 w 3114881"/>
              <a:gd name="connsiteY0" fmla="*/ 1781014 h 3020557"/>
              <a:gd name="connsiteX1" fmla="*/ 1593263 w 3114881"/>
              <a:gd name="connsiteY1" fmla="*/ 540 h 3020557"/>
              <a:gd name="connsiteX2" fmla="*/ 3114881 w 3114881"/>
              <a:gd name="connsiteY2" fmla="*/ 1966751 h 3020557"/>
              <a:gd name="connsiteX3" fmla="*/ 1493250 w 3114881"/>
              <a:gd name="connsiteY3" fmla="*/ 3018562 h 3020557"/>
              <a:gd name="connsiteX4" fmla="*/ 207 w 3114881"/>
              <a:gd name="connsiteY4" fmla="*/ 1781014 h 3020557"/>
              <a:gd name="connsiteX0" fmla="*/ 207 w 3114881"/>
              <a:gd name="connsiteY0" fmla="*/ 1781029 h 3248406"/>
              <a:gd name="connsiteX1" fmla="*/ 1593263 w 3114881"/>
              <a:gd name="connsiteY1" fmla="*/ 555 h 3248406"/>
              <a:gd name="connsiteX2" fmla="*/ 3114881 w 3114881"/>
              <a:gd name="connsiteY2" fmla="*/ 1966766 h 3248406"/>
              <a:gd name="connsiteX3" fmla="*/ 1493250 w 3114881"/>
              <a:gd name="connsiteY3" fmla="*/ 3247177 h 3248406"/>
              <a:gd name="connsiteX4" fmla="*/ 207 w 3114881"/>
              <a:gd name="connsiteY4" fmla="*/ 1781029 h 3248406"/>
              <a:gd name="connsiteX0" fmla="*/ 10297 w 3124971"/>
              <a:gd name="connsiteY0" fmla="*/ 1424008 h 2891385"/>
              <a:gd name="connsiteX1" fmla="*/ 960416 w 3124971"/>
              <a:gd name="connsiteY1" fmla="*/ 722 h 2891385"/>
              <a:gd name="connsiteX2" fmla="*/ 3124971 w 3124971"/>
              <a:gd name="connsiteY2" fmla="*/ 1609745 h 2891385"/>
              <a:gd name="connsiteX3" fmla="*/ 1503340 w 3124971"/>
              <a:gd name="connsiteY3" fmla="*/ 2890156 h 2891385"/>
              <a:gd name="connsiteX4" fmla="*/ 10297 w 3124971"/>
              <a:gd name="connsiteY4" fmla="*/ 1424008 h 2891385"/>
              <a:gd name="connsiteX0" fmla="*/ 31045 w 3145719"/>
              <a:gd name="connsiteY0" fmla="*/ 1450620 h 2917997"/>
              <a:gd name="connsiteX1" fmla="*/ 981164 w 3145719"/>
              <a:gd name="connsiteY1" fmla="*/ 27334 h 2917997"/>
              <a:gd name="connsiteX2" fmla="*/ 3145719 w 3145719"/>
              <a:gd name="connsiteY2" fmla="*/ 1636357 h 2917997"/>
              <a:gd name="connsiteX3" fmla="*/ 1524088 w 3145719"/>
              <a:gd name="connsiteY3" fmla="*/ 2916768 h 2917997"/>
              <a:gd name="connsiteX4" fmla="*/ 31045 w 3145719"/>
              <a:gd name="connsiteY4" fmla="*/ 1450620 h 2917997"/>
              <a:gd name="connsiteX0" fmla="*/ 23879 w 3138553"/>
              <a:gd name="connsiteY0" fmla="*/ 1486975 h 2954352"/>
              <a:gd name="connsiteX1" fmla="*/ 973998 w 3138553"/>
              <a:gd name="connsiteY1" fmla="*/ 63689 h 2954352"/>
              <a:gd name="connsiteX2" fmla="*/ 3138553 w 3138553"/>
              <a:gd name="connsiteY2" fmla="*/ 1672712 h 2954352"/>
              <a:gd name="connsiteX3" fmla="*/ 1516922 w 3138553"/>
              <a:gd name="connsiteY3" fmla="*/ 2953123 h 2954352"/>
              <a:gd name="connsiteX4" fmla="*/ 23879 w 3138553"/>
              <a:gd name="connsiteY4" fmla="*/ 1486975 h 2954352"/>
              <a:gd name="connsiteX0" fmla="*/ 6008 w 3120682"/>
              <a:gd name="connsiteY0" fmla="*/ 1269550 h 2736927"/>
              <a:gd name="connsiteX1" fmla="*/ 1170440 w 3120682"/>
              <a:gd name="connsiteY1" fmla="*/ 74864 h 2736927"/>
              <a:gd name="connsiteX2" fmla="*/ 3120682 w 3120682"/>
              <a:gd name="connsiteY2" fmla="*/ 1455287 h 2736927"/>
              <a:gd name="connsiteX3" fmla="*/ 1499051 w 3120682"/>
              <a:gd name="connsiteY3" fmla="*/ 2735698 h 2736927"/>
              <a:gd name="connsiteX4" fmla="*/ 6008 w 3120682"/>
              <a:gd name="connsiteY4" fmla="*/ 1269550 h 27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82" h="2736927">
                <a:moveTo>
                  <a:pt x="6008" y="1269550"/>
                </a:moveTo>
                <a:cubicBezTo>
                  <a:pt x="-48760" y="826078"/>
                  <a:pt x="265566" y="429671"/>
                  <a:pt x="1170440" y="74864"/>
                </a:cubicBezTo>
                <a:cubicBezTo>
                  <a:pt x="2075314" y="-279943"/>
                  <a:pt x="3120682" y="700791"/>
                  <a:pt x="3120682" y="1455287"/>
                </a:cubicBezTo>
                <a:cubicBezTo>
                  <a:pt x="3120682" y="2209783"/>
                  <a:pt x="2018163" y="2766654"/>
                  <a:pt x="1499051" y="2735698"/>
                </a:cubicBezTo>
                <a:cubicBezTo>
                  <a:pt x="979939" y="2704742"/>
                  <a:pt x="60776" y="1713022"/>
                  <a:pt x="6008" y="126955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1806843-4341-01EC-41D8-770004E5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13">
            <a:extLst>
              <a:ext uri="{FF2B5EF4-FFF2-40B4-BE49-F238E27FC236}">
                <a16:creationId xmlns:a16="http://schemas.microsoft.com/office/drawing/2014/main" id="{A6D767F6-905E-2D18-E2AF-6CF5CC109E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288" y="2378496"/>
            <a:ext cx="2769488" cy="2393834"/>
          </a:xfrm>
        </p:spPr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3E619B12-6FA1-7CD6-4C48-2E24EC4598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1256" y="2378496"/>
            <a:ext cx="2769488" cy="2393834"/>
          </a:xfrm>
        </p:spPr>
        <p:txBody>
          <a:bodyPr>
            <a:noAutofit/>
          </a:bodyPr>
          <a:lstStyle/>
          <a:p>
            <a:endParaRPr lang="sv-SE"/>
          </a:p>
        </p:txBody>
      </p:sp>
      <p:sp>
        <p:nvSpPr>
          <p:cNvPr id="5" name="Platshållare för bild 13">
            <a:extLst>
              <a:ext uri="{FF2B5EF4-FFF2-40B4-BE49-F238E27FC236}">
                <a16:creationId xmlns:a16="http://schemas.microsoft.com/office/drawing/2014/main" id="{B1C2C56C-FE29-A3E8-0202-12488B6B4A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2590" y="2368899"/>
            <a:ext cx="2769488" cy="2393834"/>
          </a:xfrm>
        </p:spPr>
        <p:txBody>
          <a:bodyPr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47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635F02EA-0379-BD23-A47D-1AD3ED1E429B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10" name="Ellips 3">
              <a:extLst>
                <a:ext uri="{FF2B5EF4-FFF2-40B4-BE49-F238E27FC236}">
                  <a16:creationId xmlns:a16="http://schemas.microsoft.com/office/drawing/2014/main" id="{CB4CC849-F5A5-B0EB-3BEF-BFF48B8021A0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4">
              <a:extLst>
                <a:ext uri="{FF2B5EF4-FFF2-40B4-BE49-F238E27FC236}">
                  <a16:creationId xmlns:a16="http://schemas.microsoft.com/office/drawing/2014/main" id="{F17FB18C-6EC7-0A1C-8C02-8034A092F600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Ellips 4">
              <a:extLst>
                <a:ext uri="{FF2B5EF4-FFF2-40B4-BE49-F238E27FC236}">
                  <a16:creationId xmlns:a16="http://schemas.microsoft.com/office/drawing/2014/main" id="{11FFCC8B-395C-CC55-9E9D-89ADA1350A1D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B12B145-88D8-4171-9E8F-F0C1BF2D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A2BF7-CA62-9780-7C58-CD6567D4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905159"/>
            <a:ext cx="4729480" cy="40338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F690944-A7A0-FAB9-551A-EE1984392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9688" y="2039754"/>
            <a:ext cx="6440837" cy="3899217"/>
          </a:xfrm>
          <a:solidFill>
            <a:schemeClr val="bg2"/>
          </a:solidFill>
        </p:spPr>
        <p:txBody>
          <a:bodyPr anchor="t"/>
          <a:lstStyle/>
          <a:p>
            <a:r>
              <a:rPr lang="en-GB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027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8178B2AE-E50F-DFFA-A8A3-D492186D2915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8" name="Ellips 3">
              <a:extLst>
                <a:ext uri="{FF2B5EF4-FFF2-40B4-BE49-F238E27FC236}">
                  <a16:creationId xmlns:a16="http://schemas.microsoft.com/office/drawing/2014/main" id="{1F3D0471-8DF9-6C72-C6D2-A90112CEB327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4">
              <a:extLst>
                <a:ext uri="{FF2B5EF4-FFF2-40B4-BE49-F238E27FC236}">
                  <a16:creationId xmlns:a16="http://schemas.microsoft.com/office/drawing/2014/main" id="{2B9712F5-BB3C-F334-3B31-65E7E6A1F2D0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4">
              <a:extLst>
                <a:ext uri="{FF2B5EF4-FFF2-40B4-BE49-F238E27FC236}">
                  <a16:creationId xmlns:a16="http://schemas.microsoft.com/office/drawing/2014/main" id="{839ADE1D-2F02-E219-5BD0-459A964293CE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712E8858-A66D-3630-4DED-CACBB2DA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B36D5A-00AE-930D-2FCF-67CEFEC80F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690688"/>
            <a:ext cx="9482209" cy="4209071"/>
          </a:xfrm>
          <a:ln>
            <a:noFill/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02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07CACF0F-B41B-3CEC-B526-1619010E7120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10" name="Ellips 3">
              <a:extLst>
                <a:ext uri="{FF2B5EF4-FFF2-40B4-BE49-F238E27FC236}">
                  <a16:creationId xmlns:a16="http://schemas.microsoft.com/office/drawing/2014/main" id="{4828E9B9-F9CE-FFD8-338F-7E71E738FFAD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4">
              <a:extLst>
                <a:ext uri="{FF2B5EF4-FFF2-40B4-BE49-F238E27FC236}">
                  <a16:creationId xmlns:a16="http://schemas.microsoft.com/office/drawing/2014/main" id="{5C7AC7D8-1091-EFF0-30FF-82D1BC8255EF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Ellips 4">
              <a:extLst>
                <a:ext uri="{FF2B5EF4-FFF2-40B4-BE49-F238E27FC236}">
                  <a16:creationId xmlns:a16="http://schemas.microsoft.com/office/drawing/2014/main" id="{C2047DAF-4FDD-849A-7717-0F5EBE37BC47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3FA6A56B-3206-BF61-12F4-78256524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4E115F-EB5D-44EF-69C1-84C0CF657A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690688"/>
            <a:ext cx="5248275" cy="41589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B36D5A-00AE-930D-2FCF-67CEFEC80F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92634" y="2073896"/>
            <a:ext cx="3641076" cy="3643657"/>
          </a:xfrm>
          <a:ln>
            <a:noFill/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20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278C9-97DC-54C1-504B-442E49C7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628779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A2BF7-CA62-9780-7C58-CD6567D4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690688"/>
            <a:ext cx="6292796" cy="410886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F690944-A7A0-FAB9-551A-EE1984392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4399" y="-170481"/>
            <a:ext cx="5056753" cy="7191213"/>
          </a:xfrm>
          <a:solidFill>
            <a:schemeClr val="bg2"/>
          </a:solidFill>
          <a:effectLst>
            <a:innerShdw blurRad="177800" dist="76200" dir="10800000">
              <a:schemeClr val="accent5">
                <a:alpha val="50000"/>
              </a:schemeClr>
            </a:innerShdw>
          </a:effectLst>
        </p:spPr>
        <p:txBody>
          <a:bodyPr anchor="t"/>
          <a:lstStyle>
            <a:lvl1pPr>
              <a:defR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40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ild och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E320F5C8-471A-B703-C4F3-24CCEBFFF734}"/>
              </a:ext>
            </a:extLst>
          </p:cNvPr>
          <p:cNvGrpSpPr/>
          <p:nvPr userDrawn="1"/>
        </p:nvGrpSpPr>
        <p:grpSpPr>
          <a:xfrm>
            <a:off x="4327703" y="5197884"/>
            <a:ext cx="2322420" cy="1930084"/>
            <a:chOff x="6822285" y="2363056"/>
            <a:chExt cx="5727592" cy="4793884"/>
          </a:xfrm>
        </p:grpSpPr>
        <p:sp>
          <p:nvSpPr>
            <p:cNvPr id="3" name="Ellips 3">
              <a:extLst>
                <a:ext uri="{FF2B5EF4-FFF2-40B4-BE49-F238E27FC236}">
                  <a16:creationId xmlns:a16="http://schemas.microsoft.com/office/drawing/2014/main" id="{B95302AD-1C0D-3CF7-72BA-01CC892C1FC8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4">
              <a:extLst>
                <a:ext uri="{FF2B5EF4-FFF2-40B4-BE49-F238E27FC236}">
                  <a16:creationId xmlns:a16="http://schemas.microsoft.com/office/drawing/2014/main" id="{1CC98DBE-24D8-FDA0-3671-6DB4A92BBBDA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4">
              <a:extLst>
                <a:ext uri="{FF2B5EF4-FFF2-40B4-BE49-F238E27FC236}">
                  <a16:creationId xmlns:a16="http://schemas.microsoft.com/office/drawing/2014/main" id="{8DE4DD40-837D-675B-08A7-11E4730DC300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10AF0E82-8081-B73F-76DF-71479861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532689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F690944-A7A0-FAB9-551A-EE1984392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70481"/>
            <a:ext cx="6225153" cy="7191213"/>
          </a:xfrm>
          <a:solidFill>
            <a:schemeClr val="bg2"/>
          </a:solidFill>
          <a:effectLst>
            <a:innerShdw blurRad="177800" dist="76200" dir="10800000">
              <a:schemeClr val="accent5">
                <a:alpha val="50000"/>
              </a:schemeClr>
            </a:innerShdw>
          </a:effectLst>
        </p:spPr>
        <p:txBody>
          <a:bodyPr anchor="t"/>
          <a:lstStyle>
            <a:lvl1pPr>
              <a:defR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2" name="Platshållare för text 6">
            <a:extLst>
              <a:ext uri="{FF2B5EF4-FFF2-40B4-BE49-F238E27FC236}">
                <a16:creationId xmlns:a16="http://schemas.microsoft.com/office/drawing/2014/main" id="{B5166E9C-D2E1-1DF3-6F2D-39BA3E34B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7" y="1690687"/>
            <a:ext cx="5331900" cy="403955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6013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/50 bild och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82BD256B-A0B1-0DF7-680B-FC989BEEE285}"/>
              </a:ext>
            </a:extLst>
          </p:cNvPr>
          <p:cNvGrpSpPr/>
          <p:nvPr userDrawn="1"/>
        </p:nvGrpSpPr>
        <p:grpSpPr>
          <a:xfrm flipH="1">
            <a:off x="5426804" y="5197884"/>
            <a:ext cx="2322420" cy="1930084"/>
            <a:chOff x="6822285" y="2363056"/>
            <a:chExt cx="5727592" cy="4793884"/>
          </a:xfrm>
        </p:grpSpPr>
        <p:sp>
          <p:nvSpPr>
            <p:cNvPr id="12" name="Ellips 3">
              <a:extLst>
                <a:ext uri="{FF2B5EF4-FFF2-40B4-BE49-F238E27FC236}">
                  <a16:creationId xmlns:a16="http://schemas.microsoft.com/office/drawing/2014/main" id="{F56811CC-BD52-380C-6E3F-0A61178FC29C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Ellips 4">
              <a:extLst>
                <a:ext uri="{FF2B5EF4-FFF2-40B4-BE49-F238E27FC236}">
                  <a16:creationId xmlns:a16="http://schemas.microsoft.com/office/drawing/2014/main" id="{35C0559E-9A4B-9EBC-2329-97CD143E0A3C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4">
              <a:extLst>
                <a:ext uri="{FF2B5EF4-FFF2-40B4-BE49-F238E27FC236}">
                  <a16:creationId xmlns:a16="http://schemas.microsoft.com/office/drawing/2014/main" id="{173898D6-B235-3862-2F8C-82D387C1EAB3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Rubrik 3">
            <a:extLst>
              <a:ext uri="{FF2B5EF4-FFF2-40B4-BE49-F238E27FC236}">
                <a16:creationId xmlns:a16="http://schemas.microsoft.com/office/drawing/2014/main" id="{D1D1419E-261E-7EE4-4B30-AF6F8895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624" y="365125"/>
            <a:ext cx="53319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1458E95B-D543-08BB-B539-69DD3494A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8624" y="1690687"/>
            <a:ext cx="5331900" cy="403955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3" name="Platshållare för bild 3">
            <a:extLst>
              <a:ext uri="{FF2B5EF4-FFF2-40B4-BE49-F238E27FC236}">
                <a16:creationId xmlns:a16="http://schemas.microsoft.com/office/drawing/2014/main" id="{6D78DACA-5B73-C186-B24E-ABCE4828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9153" y="-170481"/>
            <a:ext cx="6225153" cy="7191213"/>
          </a:xfrm>
          <a:solidFill>
            <a:schemeClr val="bg2"/>
          </a:solidFill>
          <a:effectLst>
            <a:innerShdw blurRad="177800" dist="76200">
              <a:schemeClr val="accent5">
                <a:alpha val="50000"/>
              </a:schemeClr>
            </a:innerShdw>
          </a:effectLst>
        </p:spPr>
        <p:txBody>
          <a:bodyPr anchor="t"/>
          <a:lstStyle>
            <a:lvl1pPr>
              <a:defR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D22B937-5F7B-56A2-996E-E6A481FF7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631" y="6306328"/>
            <a:ext cx="1414893" cy="3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6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CA2FF719-3177-8B7A-C2F8-DF14EE71A6BD}"/>
              </a:ext>
            </a:extLst>
          </p:cNvPr>
          <p:cNvGrpSpPr/>
          <p:nvPr userDrawn="1"/>
        </p:nvGrpSpPr>
        <p:grpSpPr>
          <a:xfrm>
            <a:off x="9247746" y="4356244"/>
            <a:ext cx="3246791" cy="2717501"/>
            <a:chOff x="6822285" y="2363056"/>
            <a:chExt cx="5727592" cy="4793884"/>
          </a:xfrm>
        </p:grpSpPr>
        <p:sp>
          <p:nvSpPr>
            <p:cNvPr id="16" name="Ellips 3">
              <a:extLst>
                <a:ext uri="{FF2B5EF4-FFF2-40B4-BE49-F238E27FC236}">
                  <a16:creationId xmlns:a16="http://schemas.microsoft.com/office/drawing/2014/main" id="{F1650CC6-7942-F276-2125-B0A9EC05D2A6}"/>
                </a:ext>
              </a:extLst>
            </p:cNvPr>
            <p:cNvSpPr/>
            <p:nvPr userDrawn="1"/>
          </p:nvSpPr>
          <p:spPr>
            <a:xfrm>
              <a:off x="8315068" y="2363056"/>
              <a:ext cx="4234809" cy="3866385"/>
            </a:xfrm>
            <a:custGeom>
              <a:avLst/>
              <a:gdLst>
                <a:gd name="connsiteX0" fmla="*/ 0 w 3243263"/>
                <a:gd name="connsiteY0" fmla="*/ 1207294 h 2414587"/>
                <a:gd name="connsiteX1" fmla="*/ 1621632 w 3243263"/>
                <a:gd name="connsiteY1" fmla="*/ 0 h 2414587"/>
                <a:gd name="connsiteX2" fmla="*/ 3243264 w 3243263"/>
                <a:gd name="connsiteY2" fmla="*/ 1207294 h 2414587"/>
                <a:gd name="connsiteX3" fmla="*/ 1621632 w 3243263"/>
                <a:gd name="connsiteY3" fmla="*/ 2414588 h 2414587"/>
                <a:gd name="connsiteX4" fmla="*/ 0 w 3243263"/>
                <a:gd name="connsiteY4" fmla="*/ 1207294 h 2414587"/>
                <a:gd name="connsiteX0" fmla="*/ 0 w 3500439"/>
                <a:gd name="connsiteY0" fmla="*/ 1211997 h 2430003"/>
                <a:gd name="connsiteX1" fmla="*/ 1621632 w 3500439"/>
                <a:gd name="connsiteY1" fmla="*/ 4703 h 2430003"/>
                <a:gd name="connsiteX2" fmla="*/ 3500439 w 3500439"/>
                <a:gd name="connsiteY2" fmla="*/ 1597760 h 2430003"/>
                <a:gd name="connsiteX3" fmla="*/ 1621632 w 3500439"/>
                <a:gd name="connsiteY3" fmla="*/ 2419291 h 2430003"/>
                <a:gd name="connsiteX4" fmla="*/ 0 w 3500439"/>
                <a:gd name="connsiteY4" fmla="*/ 1211997 h 2430003"/>
                <a:gd name="connsiteX0" fmla="*/ 0 w 3614739"/>
                <a:gd name="connsiteY0" fmla="*/ 814515 h 2483056"/>
                <a:gd name="connsiteX1" fmla="*/ 1735932 w 3614739"/>
                <a:gd name="connsiteY1" fmla="*/ 35846 h 2483056"/>
                <a:gd name="connsiteX2" fmla="*/ 3614739 w 3614739"/>
                <a:gd name="connsiteY2" fmla="*/ 1628903 h 2483056"/>
                <a:gd name="connsiteX3" fmla="*/ 1735932 w 3614739"/>
                <a:gd name="connsiteY3" fmla="*/ 2450434 h 2483056"/>
                <a:gd name="connsiteX4" fmla="*/ 0 w 3614739"/>
                <a:gd name="connsiteY4" fmla="*/ 814515 h 2483056"/>
                <a:gd name="connsiteX0" fmla="*/ 6520 w 3621259"/>
                <a:gd name="connsiteY0" fmla="*/ 1490302 h 3158843"/>
                <a:gd name="connsiteX1" fmla="*/ 2385390 w 3621259"/>
                <a:gd name="connsiteY1" fmla="*/ 11546 h 3158843"/>
                <a:gd name="connsiteX2" fmla="*/ 3621259 w 3621259"/>
                <a:gd name="connsiteY2" fmla="*/ 2304690 h 3158843"/>
                <a:gd name="connsiteX3" fmla="*/ 1742452 w 3621259"/>
                <a:gd name="connsiteY3" fmla="*/ 3126221 h 3158843"/>
                <a:gd name="connsiteX4" fmla="*/ 6520 w 3621259"/>
                <a:gd name="connsiteY4" fmla="*/ 1490302 h 3158843"/>
                <a:gd name="connsiteX0" fmla="*/ 6520 w 3621261"/>
                <a:gd name="connsiteY0" fmla="*/ 1526148 h 3194689"/>
                <a:gd name="connsiteX1" fmla="*/ 2385390 w 3621261"/>
                <a:gd name="connsiteY1" fmla="*/ 47392 h 3194689"/>
                <a:gd name="connsiteX2" fmla="*/ 3621259 w 3621261"/>
                <a:gd name="connsiteY2" fmla="*/ 2340536 h 3194689"/>
                <a:gd name="connsiteX3" fmla="*/ 1742452 w 3621261"/>
                <a:gd name="connsiteY3" fmla="*/ 3162067 h 3194689"/>
                <a:gd name="connsiteX4" fmla="*/ 6520 w 3621261"/>
                <a:gd name="connsiteY4" fmla="*/ 1526148 h 3194689"/>
                <a:gd name="connsiteX0" fmla="*/ 6520 w 3621259"/>
                <a:gd name="connsiteY0" fmla="*/ 1515673 h 3184214"/>
                <a:gd name="connsiteX1" fmla="*/ 2385390 w 3621259"/>
                <a:gd name="connsiteY1" fmla="*/ 36917 h 3184214"/>
                <a:gd name="connsiteX2" fmla="*/ 3621259 w 3621259"/>
                <a:gd name="connsiteY2" fmla="*/ 2330061 h 3184214"/>
                <a:gd name="connsiteX3" fmla="*/ 1742452 w 3621259"/>
                <a:gd name="connsiteY3" fmla="*/ 3151592 h 3184214"/>
                <a:gd name="connsiteX4" fmla="*/ 6520 w 3621259"/>
                <a:gd name="connsiteY4" fmla="*/ 1515673 h 3184214"/>
                <a:gd name="connsiteX0" fmla="*/ 24254 w 3638993"/>
                <a:gd name="connsiteY0" fmla="*/ 1515093 h 3054066"/>
                <a:gd name="connsiteX1" fmla="*/ 2403124 w 3638993"/>
                <a:gd name="connsiteY1" fmla="*/ 36337 h 3054066"/>
                <a:gd name="connsiteX2" fmla="*/ 3638993 w 3638993"/>
                <a:gd name="connsiteY2" fmla="*/ 2329481 h 3054066"/>
                <a:gd name="connsiteX3" fmla="*/ 1317273 w 3638993"/>
                <a:gd name="connsiteY3" fmla="*/ 3008137 h 3054066"/>
                <a:gd name="connsiteX4" fmla="*/ 24254 w 3638993"/>
                <a:gd name="connsiteY4" fmla="*/ 1515093 h 3054066"/>
                <a:gd name="connsiteX0" fmla="*/ 29741 w 3644480"/>
                <a:gd name="connsiteY0" fmla="*/ 1515093 h 3168657"/>
                <a:gd name="connsiteX1" fmla="*/ 2408611 w 3644480"/>
                <a:gd name="connsiteY1" fmla="*/ 36337 h 3168657"/>
                <a:gd name="connsiteX2" fmla="*/ 3644480 w 3644480"/>
                <a:gd name="connsiteY2" fmla="*/ 2329481 h 3168657"/>
                <a:gd name="connsiteX3" fmla="*/ 1322760 w 3644480"/>
                <a:gd name="connsiteY3" fmla="*/ 3008137 h 3168657"/>
                <a:gd name="connsiteX4" fmla="*/ 29741 w 3644480"/>
                <a:gd name="connsiteY4" fmla="*/ 1515093 h 31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480" h="3168657">
                  <a:moveTo>
                    <a:pt x="29741" y="1515093"/>
                  </a:moveTo>
                  <a:cubicBezTo>
                    <a:pt x="210716" y="1019793"/>
                    <a:pt x="1506116" y="-227981"/>
                    <a:pt x="2408611" y="36337"/>
                  </a:cubicBezTo>
                  <a:cubicBezTo>
                    <a:pt x="3311106" y="300655"/>
                    <a:pt x="3644480" y="1662711"/>
                    <a:pt x="3644480" y="2329481"/>
                  </a:cubicBezTo>
                  <a:cubicBezTo>
                    <a:pt x="3644480" y="2996251"/>
                    <a:pt x="2125242" y="3415330"/>
                    <a:pt x="1322760" y="3008137"/>
                  </a:cubicBezTo>
                  <a:cubicBezTo>
                    <a:pt x="520278" y="2600944"/>
                    <a:pt x="-151234" y="2010393"/>
                    <a:pt x="29741" y="151509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4">
              <a:extLst>
                <a:ext uri="{FF2B5EF4-FFF2-40B4-BE49-F238E27FC236}">
                  <a16:creationId xmlns:a16="http://schemas.microsoft.com/office/drawing/2014/main" id="{8A86E15C-611C-88BD-7B64-046AF358FAE2}"/>
                </a:ext>
              </a:extLst>
            </p:cNvPr>
            <p:cNvSpPr/>
            <p:nvPr userDrawn="1"/>
          </p:nvSpPr>
          <p:spPr>
            <a:xfrm>
              <a:off x="9447861" y="5301941"/>
              <a:ext cx="1969222" cy="1854999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Ellips 4">
              <a:extLst>
                <a:ext uri="{FF2B5EF4-FFF2-40B4-BE49-F238E27FC236}">
                  <a16:creationId xmlns:a16="http://schemas.microsoft.com/office/drawing/2014/main" id="{F2B281CE-18EE-8247-B777-64AF479886D8}"/>
                </a:ext>
              </a:extLst>
            </p:cNvPr>
            <p:cNvSpPr/>
            <p:nvPr userDrawn="1"/>
          </p:nvSpPr>
          <p:spPr>
            <a:xfrm>
              <a:off x="6822285" y="3993929"/>
              <a:ext cx="3336417" cy="3142892"/>
            </a:xfrm>
            <a:custGeom>
              <a:avLst/>
              <a:gdLst>
                <a:gd name="connsiteX0" fmla="*/ 0 w 2671762"/>
                <a:gd name="connsiteY0" fmla="*/ 1366136 h 2732271"/>
                <a:gd name="connsiteX1" fmla="*/ 1335881 w 2671762"/>
                <a:gd name="connsiteY1" fmla="*/ 0 h 2732271"/>
                <a:gd name="connsiteX2" fmla="*/ 2671762 w 2671762"/>
                <a:gd name="connsiteY2" fmla="*/ 1366136 h 2732271"/>
                <a:gd name="connsiteX3" fmla="*/ 1335881 w 2671762"/>
                <a:gd name="connsiteY3" fmla="*/ 2732272 h 2732271"/>
                <a:gd name="connsiteX4" fmla="*/ 0 w 2671762"/>
                <a:gd name="connsiteY4" fmla="*/ 1366136 h 2732271"/>
                <a:gd name="connsiteX0" fmla="*/ 331 w 2672093"/>
                <a:gd name="connsiteY0" fmla="*/ 1651886 h 3018022"/>
                <a:gd name="connsiteX1" fmla="*/ 1436225 w 2672093"/>
                <a:gd name="connsiteY1" fmla="*/ 0 h 3018022"/>
                <a:gd name="connsiteX2" fmla="*/ 2672093 w 2672093"/>
                <a:gd name="connsiteY2" fmla="*/ 1651886 h 3018022"/>
                <a:gd name="connsiteX3" fmla="*/ 1336212 w 2672093"/>
                <a:gd name="connsiteY3" fmla="*/ 3018022 h 3018022"/>
                <a:gd name="connsiteX4" fmla="*/ 331 w 2672093"/>
                <a:gd name="connsiteY4" fmla="*/ 1651886 h 3018022"/>
                <a:gd name="connsiteX0" fmla="*/ 331 w 2693718"/>
                <a:gd name="connsiteY0" fmla="*/ 1652051 h 3018187"/>
                <a:gd name="connsiteX1" fmla="*/ 1436225 w 2693718"/>
                <a:gd name="connsiteY1" fmla="*/ 165 h 3018187"/>
                <a:gd name="connsiteX2" fmla="*/ 2672093 w 2693718"/>
                <a:gd name="connsiteY2" fmla="*/ 1652051 h 3018187"/>
                <a:gd name="connsiteX3" fmla="*/ 1336212 w 2693718"/>
                <a:gd name="connsiteY3" fmla="*/ 3018187 h 3018187"/>
                <a:gd name="connsiteX4" fmla="*/ 331 w 2693718"/>
                <a:gd name="connsiteY4" fmla="*/ 1652051 h 3018187"/>
                <a:gd name="connsiteX0" fmla="*/ 239 w 2957751"/>
                <a:gd name="connsiteY0" fmla="*/ 1653546 h 3024800"/>
                <a:gd name="connsiteX1" fmla="*/ 1436133 w 2957751"/>
                <a:gd name="connsiteY1" fmla="*/ 1660 h 3024800"/>
                <a:gd name="connsiteX2" fmla="*/ 2957751 w 2957751"/>
                <a:gd name="connsiteY2" fmla="*/ 1967871 h 3024800"/>
                <a:gd name="connsiteX3" fmla="*/ 1336120 w 2957751"/>
                <a:gd name="connsiteY3" fmla="*/ 3019682 h 3024800"/>
                <a:gd name="connsiteX4" fmla="*/ 239 w 2957751"/>
                <a:gd name="connsiteY4" fmla="*/ 1653546 h 3024800"/>
                <a:gd name="connsiteX0" fmla="*/ 207 w 3114881"/>
                <a:gd name="connsiteY0" fmla="*/ 1781014 h 3020557"/>
                <a:gd name="connsiteX1" fmla="*/ 1593263 w 3114881"/>
                <a:gd name="connsiteY1" fmla="*/ 540 h 3020557"/>
                <a:gd name="connsiteX2" fmla="*/ 3114881 w 3114881"/>
                <a:gd name="connsiteY2" fmla="*/ 1966751 h 3020557"/>
                <a:gd name="connsiteX3" fmla="*/ 1493250 w 3114881"/>
                <a:gd name="connsiteY3" fmla="*/ 3018562 h 3020557"/>
                <a:gd name="connsiteX4" fmla="*/ 207 w 3114881"/>
                <a:gd name="connsiteY4" fmla="*/ 1781014 h 3020557"/>
                <a:gd name="connsiteX0" fmla="*/ 207 w 3114881"/>
                <a:gd name="connsiteY0" fmla="*/ 1781029 h 3248406"/>
                <a:gd name="connsiteX1" fmla="*/ 1593263 w 3114881"/>
                <a:gd name="connsiteY1" fmla="*/ 555 h 3248406"/>
                <a:gd name="connsiteX2" fmla="*/ 3114881 w 3114881"/>
                <a:gd name="connsiteY2" fmla="*/ 1966766 h 3248406"/>
                <a:gd name="connsiteX3" fmla="*/ 1493250 w 3114881"/>
                <a:gd name="connsiteY3" fmla="*/ 3247177 h 3248406"/>
                <a:gd name="connsiteX4" fmla="*/ 207 w 3114881"/>
                <a:gd name="connsiteY4" fmla="*/ 1781029 h 3248406"/>
                <a:gd name="connsiteX0" fmla="*/ 10297 w 3124971"/>
                <a:gd name="connsiteY0" fmla="*/ 1424008 h 2891385"/>
                <a:gd name="connsiteX1" fmla="*/ 960416 w 3124971"/>
                <a:gd name="connsiteY1" fmla="*/ 722 h 2891385"/>
                <a:gd name="connsiteX2" fmla="*/ 3124971 w 3124971"/>
                <a:gd name="connsiteY2" fmla="*/ 1609745 h 2891385"/>
                <a:gd name="connsiteX3" fmla="*/ 1503340 w 3124971"/>
                <a:gd name="connsiteY3" fmla="*/ 2890156 h 2891385"/>
                <a:gd name="connsiteX4" fmla="*/ 10297 w 3124971"/>
                <a:gd name="connsiteY4" fmla="*/ 1424008 h 2891385"/>
                <a:gd name="connsiteX0" fmla="*/ 31045 w 3145719"/>
                <a:gd name="connsiteY0" fmla="*/ 1450620 h 2917997"/>
                <a:gd name="connsiteX1" fmla="*/ 981164 w 3145719"/>
                <a:gd name="connsiteY1" fmla="*/ 27334 h 2917997"/>
                <a:gd name="connsiteX2" fmla="*/ 3145719 w 3145719"/>
                <a:gd name="connsiteY2" fmla="*/ 1636357 h 2917997"/>
                <a:gd name="connsiteX3" fmla="*/ 1524088 w 3145719"/>
                <a:gd name="connsiteY3" fmla="*/ 2916768 h 2917997"/>
                <a:gd name="connsiteX4" fmla="*/ 31045 w 3145719"/>
                <a:gd name="connsiteY4" fmla="*/ 1450620 h 2917997"/>
                <a:gd name="connsiteX0" fmla="*/ 23879 w 3138553"/>
                <a:gd name="connsiteY0" fmla="*/ 1486975 h 2954352"/>
                <a:gd name="connsiteX1" fmla="*/ 973998 w 3138553"/>
                <a:gd name="connsiteY1" fmla="*/ 63689 h 2954352"/>
                <a:gd name="connsiteX2" fmla="*/ 3138553 w 3138553"/>
                <a:gd name="connsiteY2" fmla="*/ 1672712 h 2954352"/>
                <a:gd name="connsiteX3" fmla="*/ 1516922 w 3138553"/>
                <a:gd name="connsiteY3" fmla="*/ 2953123 h 2954352"/>
                <a:gd name="connsiteX4" fmla="*/ 23879 w 3138553"/>
                <a:gd name="connsiteY4" fmla="*/ 1486975 h 2954352"/>
                <a:gd name="connsiteX0" fmla="*/ 6008 w 3120682"/>
                <a:gd name="connsiteY0" fmla="*/ 1269550 h 2736927"/>
                <a:gd name="connsiteX1" fmla="*/ 1170440 w 3120682"/>
                <a:gd name="connsiteY1" fmla="*/ 74864 h 2736927"/>
                <a:gd name="connsiteX2" fmla="*/ 3120682 w 3120682"/>
                <a:gd name="connsiteY2" fmla="*/ 1455287 h 2736927"/>
                <a:gd name="connsiteX3" fmla="*/ 1499051 w 3120682"/>
                <a:gd name="connsiteY3" fmla="*/ 2735698 h 2736927"/>
                <a:gd name="connsiteX4" fmla="*/ 6008 w 3120682"/>
                <a:gd name="connsiteY4" fmla="*/ 1269550 h 27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682" h="2736927">
                  <a:moveTo>
                    <a:pt x="6008" y="1269550"/>
                  </a:moveTo>
                  <a:cubicBezTo>
                    <a:pt x="-48760" y="826078"/>
                    <a:pt x="265566" y="429671"/>
                    <a:pt x="1170440" y="74864"/>
                  </a:cubicBezTo>
                  <a:cubicBezTo>
                    <a:pt x="2075314" y="-279943"/>
                    <a:pt x="3120682" y="700791"/>
                    <a:pt x="3120682" y="1455287"/>
                  </a:cubicBezTo>
                  <a:cubicBezTo>
                    <a:pt x="3120682" y="2209783"/>
                    <a:pt x="2018163" y="2766654"/>
                    <a:pt x="1499051" y="2735698"/>
                  </a:cubicBezTo>
                  <a:cubicBezTo>
                    <a:pt x="979939" y="2704742"/>
                    <a:pt x="60776" y="1713022"/>
                    <a:pt x="6008" y="126955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60B19548-7AEE-6DE5-464E-446A31B1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785F0A-B93F-0C1C-4A64-776FF4510B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475" y="1690688"/>
            <a:ext cx="3537916" cy="43594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A2BF7-CA62-9780-7C58-CD6567D4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391" y="1690688"/>
            <a:ext cx="6487212" cy="435943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07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8397273-2A63-162F-73C0-7FE6390E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B12067-C788-6122-147A-49A1A0DEA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47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480D95-0C81-C289-1CD0-6460F634E16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78" y="6306328"/>
            <a:ext cx="1414893" cy="3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85" r:id="rId4"/>
    <p:sldLayoutId id="2147483690" r:id="rId5"/>
    <p:sldLayoutId id="2147483664" r:id="rId6"/>
    <p:sldLayoutId id="2147483681" r:id="rId7"/>
    <p:sldLayoutId id="2147483666" r:id="rId8"/>
    <p:sldLayoutId id="2147483689" r:id="rId9"/>
    <p:sldLayoutId id="2147483707" r:id="rId10"/>
    <p:sldLayoutId id="2147483668" r:id="rId11"/>
    <p:sldLayoutId id="2147483671" r:id="rId12"/>
    <p:sldLayoutId id="2147483652" r:id="rId13"/>
    <p:sldLayoutId id="2147483688" r:id="rId14"/>
    <p:sldLayoutId id="2147483673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F66A191-00CA-D0AC-3FE7-D6D86C50C1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8397273-2A63-162F-73C0-7FE6390E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B12067-C788-6122-147A-49A1A0DEA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47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480D95-0C81-C289-1CD0-6460F634E1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78" y="6306328"/>
            <a:ext cx="1414893" cy="3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49259F2-46CC-8FCD-A2F6-DAC82980F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189427"/>
      </p:ext>
    </p:extLst>
  </p:cSld>
  <p:clrMapOvr>
    <a:masterClrMapping/>
  </p:clrMapOvr>
</p:sld>
</file>

<file path=ppt/theme/theme1.xml><?xml version="1.0" encoding="utf-8"?>
<a:theme xmlns:a="http://schemas.openxmlformats.org/drawingml/2006/main" name="Triple F tema">
  <a:themeElements>
    <a:clrScheme name="NY Triple 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CAC59"/>
      </a:accent1>
      <a:accent2>
        <a:srgbClr val="E3E934"/>
      </a:accent2>
      <a:accent3>
        <a:srgbClr val="6F93A1"/>
      </a:accent3>
      <a:accent4>
        <a:srgbClr val="ECFCE1"/>
      </a:accent4>
      <a:accent5>
        <a:srgbClr val="5F5F5F"/>
      </a:accent5>
      <a:accent6>
        <a:srgbClr val="00196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ple F ppt mall" id="{C316041B-1A62-2B47-A9DF-44648DD6D318}" vid="{160FF9D0-D457-7E46-8B39-4FACAED11036}"/>
    </a:ext>
  </a:extLst>
</a:theme>
</file>

<file path=ppt/theme/theme2.xml><?xml version="1.0" encoding="utf-8"?>
<a:theme xmlns:a="http://schemas.openxmlformats.org/drawingml/2006/main" name="Triple F tema - blå">
  <a:themeElements>
    <a:clrScheme name="NY Triple 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CAC59"/>
      </a:accent1>
      <a:accent2>
        <a:srgbClr val="E3E934"/>
      </a:accent2>
      <a:accent3>
        <a:srgbClr val="6F93A1"/>
      </a:accent3>
      <a:accent4>
        <a:srgbClr val="ECFCE1"/>
      </a:accent4>
      <a:accent5>
        <a:srgbClr val="5F5F5F"/>
      </a:accent5>
      <a:accent6>
        <a:srgbClr val="00196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ple F ppt mall" id="{C316041B-1A62-2B47-A9DF-44648DD6D318}" vid="{51F07CC7-3C73-DF49-85E1-1F31C2BBA46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be4546-53bd-437f-b86f-652738c74bbd" xsi:nil="true"/>
    <lcf76f155ced4ddcb4097134ff3c332f xmlns="64e5b131-8a77-4980-aedd-45aadc524d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1A23DD66F8D44EA374E9DDE834133C" ma:contentTypeVersion="15" ma:contentTypeDescription="Skapa ett nytt dokument." ma:contentTypeScope="" ma:versionID="65bbaf0b6726f0a44e5578f2b8682f6e">
  <xsd:schema xmlns:xsd="http://www.w3.org/2001/XMLSchema" xmlns:xs="http://www.w3.org/2001/XMLSchema" xmlns:p="http://schemas.microsoft.com/office/2006/metadata/properties" xmlns:ns2="64e5b131-8a77-4980-aedd-45aadc524dbe" xmlns:ns3="e8be4546-53bd-437f-b86f-652738c74bbd" targetNamespace="http://schemas.microsoft.com/office/2006/metadata/properties" ma:root="true" ma:fieldsID="6de493cde8ba585cd524c050acc5e473" ns2:_="" ns3:_="">
    <xsd:import namespace="64e5b131-8a77-4980-aedd-45aadc524dbe"/>
    <xsd:import namespace="e8be4546-53bd-437f-b86f-652738c74b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5b131-8a77-4980-aedd-45aadc524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0002ef16-b9c7-4bd4-859e-ce47fb393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e4546-53bd-437f-b86f-652738c74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8d2bb33-7d8c-4cee-b0bf-85671264063d}" ma:internalName="TaxCatchAll" ma:showField="CatchAllData" ma:web="e8be4546-53bd-437f-b86f-652738c74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75926A-BDBF-4D2B-B953-CC8DC28E88E1}">
  <ds:schemaRefs>
    <ds:schemaRef ds:uri="e8be4546-53bd-437f-b86f-652738c74bbd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64e5b131-8a77-4980-aedd-45aadc524dbe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59E68A-90B2-48D0-9C49-B9F9C092D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21C19-4D21-48CB-980B-13A83B396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5b131-8a77-4980-aedd-45aadc524dbe"/>
    <ds:schemaRef ds:uri="e8be4546-53bd-437f-b86f-652738c74b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F tema</Template>
  <TotalTime>1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Triple F tema</vt:lpstr>
      <vt:lpstr>Triple F tema - blå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Löfstrand</dc:creator>
  <cp:lastModifiedBy>Sofia Löfstrand</cp:lastModifiedBy>
  <cp:revision>1</cp:revision>
  <dcterms:created xsi:type="dcterms:W3CDTF">2023-08-09T13:39:27Z</dcterms:created>
  <dcterms:modified xsi:type="dcterms:W3CDTF">2023-09-08T11:15:39Z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0x010100611A23DD66F8D44EA374E9DDE834133C</vt:lpwstr>
  </property>
  <property fmtid="{D5CDD505-2E9C-101B-9397-08002B2CF9AE}" pid="3" name="Order">
    <vt:r8>3600</vt:r8>
  </property>
  <property fmtid="{D5CDD505-2E9C-101B-9397-08002B2CF9AE}" pid="4" name="MediaServiceImageTags">
    <vt:lpwstr/>
  </property>
</Properties>
</file>