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2" r:id="rId2"/>
  </p:sldMasterIdLst>
  <p:notesMasterIdLst>
    <p:notesMasterId r:id="rId10"/>
  </p:notesMasterIdLst>
  <p:handoutMasterIdLst>
    <p:handoutMasterId r:id="rId11"/>
  </p:handoutMasterIdLst>
  <p:sldIdLst>
    <p:sldId id="321" r:id="rId3"/>
    <p:sldId id="334" r:id="rId4"/>
    <p:sldId id="378" r:id="rId5"/>
    <p:sldId id="340" r:id="rId6"/>
    <p:sldId id="379" r:id="rId7"/>
    <p:sldId id="380" r:id="rId8"/>
    <p:sldId id="325" r:id="rId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ktionssida" id="{DEBAF3E8-FFBE-440B-91DD-B76024C4F927}">
          <p14:sldIdLst>
            <p14:sldId id="321"/>
            <p14:sldId id="334"/>
            <p14:sldId id="378"/>
            <p14:sldId id="340"/>
            <p14:sldId id="379"/>
            <p14:sldId id="380"/>
            <p14:sldId id="32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llanmörkt format 2 - Dekorfär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llanmörkt format 2 - Dekorfär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llanmörkt format 2 - Dekorfär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90" autoAdjust="0"/>
    <p:restoredTop sz="79464"/>
  </p:normalViewPr>
  <p:slideViewPr>
    <p:cSldViewPr snapToGrid="0">
      <p:cViewPr>
        <p:scale>
          <a:sx n="76" d="100"/>
          <a:sy n="76" d="100"/>
        </p:scale>
        <p:origin x="1424" y="160"/>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75" d="100"/>
        <a:sy n="75" d="100"/>
      </p:scale>
      <p:origin x="0" y="-2464"/>
    </p:cViewPr>
  </p:sorterViewPr>
  <p:notesViewPr>
    <p:cSldViewPr snapToGrid="0">
      <p:cViewPr varScale="1">
        <p:scale>
          <a:sx n="158" d="100"/>
          <a:sy n="158" d="100"/>
        </p:scale>
        <p:origin x="3392" y="200"/>
      </p:cViewPr>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handoutMaster" Target="handoutMasters/handoutMaster1.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https://vtioffice365.sharepoint.com/sites/triple-f/Delade%20dokument/System&#246;vergripande%20uppf&#246;ljning/Databas/Databas%20System&#246;vergripande%20uppf&#246;ljning%202019-03-1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95457916792934"/>
          <c:y val="0.046835969453065"/>
          <c:w val="0.892694728276975"/>
          <c:h val="0.65114476075106"/>
        </c:manualLayout>
      </c:layout>
      <c:areaChart>
        <c:grouping val="stacked"/>
        <c:varyColors val="0"/>
        <c:ser>
          <c:idx val="3"/>
          <c:order val="0"/>
          <c:tx>
            <c:strRef>
              <c:f>'[Databas Systemövergripande uppföljning 2019-03-19.xlsx]11 - CO2, mål, tkm procentuellt'!$E$5</c:f>
              <c:strCache>
                <c:ptCount val="1"/>
                <c:pt idx="0">
                  <c:v>Järnväg, CO2</c:v>
                </c:pt>
              </c:strCache>
            </c:strRef>
          </c:tx>
          <c:spPr>
            <a:solidFill>
              <a:srgbClr val="BEE395"/>
            </a:solidFill>
            <a:ln>
              <a:noFill/>
            </a:ln>
            <a:effectLst/>
          </c:spPr>
          <c:cat>
            <c:numRef>
              <c:f>'[Databas Systemövergripande uppföljning 2019-03-19.xlsx]11 - CO2, mål, tkm procentuellt'!$A$6:$A$26</c:f>
              <c:numCache>
                <c:formatCode>General</c:formatCode>
                <c:ptCount val="21"/>
                <c:pt idx="0">
                  <c:v>2010.0</c:v>
                </c:pt>
                <c:pt idx="1">
                  <c:v>2011.0</c:v>
                </c:pt>
                <c:pt idx="2">
                  <c:v>2012.0</c:v>
                </c:pt>
                <c:pt idx="3">
                  <c:v>2013.0</c:v>
                </c:pt>
                <c:pt idx="4">
                  <c:v>2014.0</c:v>
                </c:pt>
                <c:pt idx="5">
                  <c:v>2015.0</c:v>
                </c:pt>
                <c:pt idx="6">
                  <c:v>2016.0</c:v>
                </c:pt>
                <c:pt idx="7">
                  <c:v>2017.0</c:v>
                </c:pt>
                <c:pt idx="8">
                  <c:v>2018.0</c:v>
                </c:pt>
                <c:pt idx="9">
                  <c:v>2019.0</c:v>
                </c:pt>
                <c:pt idx="10">
                  <c:v>2020.0</c:v>
                </c:pt>
                <c:pt idx="11">
                  <c:v>2021.0</c:v>
                </c:pt>
                <c:pt idx="12">
                  <c:v>2022.0</c:v>
                </c:pt>
                <c:pt idx="13">
                  <c:v>2023.0</c:v>
                </c:pt>
                <c:pt idx="14">
                  <c:v>2024.0</c:v>
                </c:pt>
                <c:pt idx="15">
                  <c:v>2025.0</c:v>
                </c:pt>
                <c:pt idx="16">
                  <c:v>2026.0</c:v>
                </c:pt>
                <c:pt idx="17">
                  <c:v>2027.0</c:v>
                </c:pt>
                <c:pt idx="18">
                  <c:v>2028.0</c:v>
                </c:pt>
                <c:pt idx="19">
                  <c:v>2029.0</c:v>
                </c:pt>
                <c:pt idx="20">
                  <c:v>2030.0</c:v>
                </c:pt>
              </c:numCache>
            </c:numRef>
          </c:cat>
          <c:val>
            <c:numRef>
              <c:f>'[Databas Systemövergripande uppföljning 2019-03-19.xlsx]11 - CO2, mål, tkm procentuellt'!$E$6:$E$13</c:f>
              <c:numCache>
                <c:formatCode>0%</c:formatCode>
                <c:ptCount val="8"/>
                <c:pt idx="0">
                  <c:v>0.00918435618271395</c:v>
                </c:pt>
                <c:pt idx="1">
                  <c:v>0.0090322973055167</c:v>
                </c:pt>
                <c:pt idx="2">
                  <c:v>0.00895626786691807</c:v>
                </c:pt>
                <c:pt idx="3">
                  <c:v>0.00799829694057539</c:v>
                </c:pt>
                <c:pt idx="4">
                  <c:v>0.00713156134055106</c:v>
                </c:pt>
                <c:pt idx="5">
                  <c:v>0.00696429657563409</c:v>
                </c:pt>
                <c:pt idx="6">
                  <c:v>0.00670579648439876</c:v>
                </c:pt>
                <c:pt idx="7">
                  <c:v>0.00631044340368591</c:v>
                </c:pt>
              </c:numCache>
            </c:numRef>
          </c:val>
          <c:extLst xmlns:c16r2="http://schemas.microsoft.com/office/drawing/2015/06/chart">
            <c:ext xmlns:c16="http://schemas.microsoft.com/office/drawing/2014/chart" uri="{C3380CC4-5D6E-409C-BE32-E72D297353CC}">
              <c16:uniqueId val="{00000000-A731-4C20-87DA-999C0ECEA70E}"/>
            </c:ext>
          </c:extLst>
        </c:ser>
        <c:ser>
          <c:idx val="2"/>
          <c:order val="1"/>
          <c:tx>
            <c:strRef>
              <c:f>'[Databas Systemövergripande uppföljning 2019-03-19.xlsx]11 - CO2, mål, tkm procentuellt'!$D$5</c:f>
              <c:strCache>
                <c:ptCount val="1"/>
                <c:pt idx="0">
                  <c:v>Inrikes Sjöfart, CO2</c:v>
                </c:pt>
              </c:strCache>
            </c:strRef>
          </c:tx>
          <c:spPr>
            <a:solidFill>
              <a:srgbClr val="00B0F0"/>
            </a:solidFill>
            <a:ln>
              <a:noFill/>
            </a:ln>
            <a:effectLst/>
          </c:spPr>
          <c:cat>
            <c:numRef>
              <c:f>'[Databas Systemövergripande uppföljning 2019-03-19.xlsx]11 - CO2, mål, tkm procentuellt'!$A$6:$A$26</c:f>
              <c:numCache>
                <c:formatCode>General</c:formatCode>
                <c:ptCount val="21"/>
                <c:pt idx="0">
                  <c:v>2010.0</c:v>
                </c:pt>
                <c:pt idx="1">
                  <c:v>2011.0</c:v>
                </c:pt>
                <c:pt idx="2">
                  <c:v>2012.0</c:v>
                </c:pt>
                <c:pt idx="3">
                  <c:v>2013.0</c:v>
                </c:pt>
                <c:pt idx="4">
                  <c:v>2014.0</c:v>
                </c:pt>
                <c:pt idx="5">
                  <c:v>2015.0</c:v>
                </c:pt>
                <c:pt idx="6">
                  <c:v>2016.0</c:v>
                </c:pt>
                <c:pt idx="7">
                  <c:v>2017.0</c:v>
                </c:pt>
                <c:pt idx="8">
                  <c:v>2018.0</c:v>
                </c:pt>
                <c:pt idx="9">
                  <c:v>2019.0</c:v>
                </c:pt>
                <c:pt idx="10">
                  <c:v>2020.0</c:v>
                </c:pt>
                <c:pt idx="11">
                  <c:v>2021.0</c:v>
                </c:pt>
                <c:pt idx="12">
                  <c:v>2022.0</c:v>
                </c:pt>
                <c:pt idx="13">
                  <c:v>2023.0</c:v>
                </c:pt>
                <c:pt idx="14">
                  <c:v>2024.0</c:v>
                </c:pt>
                <c:pt idx="15">
                  <c:v>2025.0</c:v>
                </c:pt>
                <c:pt idx="16">
                  <c:v>2026.0</c:v>
                </c:pt>
                <c:pt idx="17">
                  <c:v>2027.0</c:v>
                </c:pt>
                <c:pt idx="18">
                  <c:v>2028.0</c:v>
                </c:pt>
                <c:pt idx="19">
                  <c:v>2029.0</c:v>
                </c:pt>
                <c:pt idx="20">
                  <c:v>2030.0</c:v>
                </c:pt>
              </c:numCache>
            </c:numRef>
          </c:cat>
          <c:val>
            <c:numRef>
              <c:f>'[Databas Systemövergripande uppföljning 2019-03-19.xlsx]11 - CO2, mål, tkm procentuellt'!$D$6:$D$13</c:f>
              <c:numCache>
                <c:formatCode>0%</c:formatCode>
                <c:ptCount val="8"/>
                <c:pt idx="0">
                  <c:v>0.0676053768018977</c:v>
                </c:pt>
                <c:pt idx="1">
                  <c:v>0.0633477282403747</c:v>
                </c:pt>
                <c:pt idx="2">
                  <c:v>0.0347758652150113</c:v>
                </c:pt>
                <c:pt idx="3">
                  <c:v>0.0357794538045131</c:v>
                </c:pt>
                <c:pt idx="4">
                  <c:v>0.0401587494677939</c:v>
                </c:pt>
                <c:pt idx="5">
                  <c:v>0.0343957180220181</c:v>
                </c:pt>
                <c:pt idx="6">
                  <c:v>0.0247703910954321</c:v>
                </c:pt>
                <c:pt idx="7">
                  <c:v>0.0202542424426738</c:v>
                </c:pt>
              </c:numCache>
            </c:numRef>
          </c:val>
          <c:extLst xmlns:c16r2="http://schemas.microsoft.com/office/drawing/2015/06/chart">
            <c:ext xmlns:c16="http://schemas.microsoft.com/office/drawing/2014/chart" uri="{C3380CC4-5D6E-409C-BE32-E72D297353CC}">
              <c16:uniqueId val="{00000001-A731-4C20-87DA-999C0ECEA70E}"/>
            </c:ext>
          </c:extLst>
        </c:ser>
        <c:ser>
          <c:idx val="0"/>
          <c:order val="2"/>
          <c:tx>
            <c:strRef>
              <c:f>'[Databas Systemövergripande uppföljning 2019-03-19.xlsx]11 - CO2, mål, tkm procentuellt'!$B$5</c:f>
              <c:strCache>
                <c:ptCount val="1"/>
                <c:pt idx="0">
                  <c:v>Lätta lastbilar, CO2 </c:v>
                </c:pt>
              </c:strCache>
            </c:strRef>
          </c:tx>
          <c:spPr>
            <a:solidFill>
              <a:schemeClr val="bg2">
                <a:lumMod val="75000"/>
              </a:schemeClr>
            </a:solidFill>
            <a:ln>
              <a:noFill/>
            </a:ln>
            <a:effectLst/>
          </c:spPr>
          <c:cat>
            <c:numRef>
              <c:f>'[Databas Systemövergripande uppföljning 2019-03-19.xlsx]11 - CO2, mål, tkm procentuellt'!$A$6:$A$26</c:f>
              <c:numCache>
                <c:formatCode>General</c:formatCode>
                <c:ptCount val="21"/>
                <c:pt idx="0">
                  <c:v>2010.0</c:v>
                </c:pt>
                <c:pt idx="1">
                  <c:v>2011.0</c:v>
                </c:pt>
                <c:pt idx="2">
                  <c:v>2012.0</c:v>
                </c:pt>
                <c:pt idx="3">
                  <c:v>2013.0</c:v>
                </c:pt>
                <c:pt idx="4">
                  <c:v>2014.0</c:v>
                </c:pt>
                <c:pt idx="5">
                  <c:v>2015.0</c:v>
                </c:pt>
                <c:pt idx="6">
                  <c:v>2016.0</c:v>
                </c:pt>
                <c:pt idx="7">
                  <c:v>2017.0</c:v>
                </c:pt>
                <c:pt idx="8">
                  <c:v>2018.0</c:v>
                </c:pt>
                <c:pt idx="9">
                  <c:v>2019.0</c:v>
                </c:pt>
                <c:pt idx="10">
                  <c:v>2020.0</c:v>
                </c:pt>
                <c:pt idx="11">
                  <c:v>2021.0</c:v>
                </c:pt>
                <c:pt idx="12">
                  <c:v>2022.0</c:v>
                </c:pt>
                <c:pt idx="13">
                  <c:v>2023.0</c:v>
                </c:pt>
                <c:pt idx="14">
                  <c:v>2024.0</c:v>
                </c:pt>
                <c:pt idx="15">
                  <c:v>2025.0</c:v>
                </c:pt>
                <c:pt idx="16">
                  <c:v>2026.0</c:v>
                </c:pt>
                <c:pt idx="17">
                  <c:v>2027.0</c:v>
                </c:pt>
                <c:pt idx="18">
                  <c:v>2028.0</c:v>
                </c:pt>
                <c:pt idx="19">
                  <c:v>2029.0</c:v>
                </c:pt>
                <c:pt idx="20">
                  <c:v>2030.0</c:v>
                </c:pt>
              </c:numCache>
            </c:numRef>
          </c:cat>
          <c:val>
            <c:numRef>
              <c:f>'[Databas Systemövergripande uppföljning 2019-03-19.xlsx]11 - CO2, mål, tkm procentuellt'!$B$6:$B$13</c:f>
              <c:numCache>
                <c:formatCode>0%</c:formatCode>
                <c:ptCount val="8"/>
                <c:pt idx="0">
                  <c:v>0.249619852807007</c:v>
                </c:pt>
                <c:pt idx="1">
                  <c:v>0.255246031263305</c:v>
                </c:pt>
                <c:pt idx="2">
                  <c:v>0.24946779392981</c:v>
                </c:pt>
                <c:pt idx="3">
                  <c:v>0.243522291831397</c:v>
                </c:pt>
                <c:pt idx="4">
                  <c:v>0.236375524603126</c:v>
                </c:pt>
                <c:pt idx="5">
                  <c:v>0.240663584940089</c:v>
                </c:pt>
                <c:pt idx="6">
                  <c:v>0.2278754333678</c:v>
                </c:pt>
                <c:pt idx="7">
                  <c:v>0.229456845690651</c:v>
                </c:pt>
              </c:numCache>
            </c:numRef>
          </c:val>
          <c:extLst xmlns:c16r2="http://schemas.microsoft.com/office/drawing/2015/06/chart">
            <c:ext xmlns:c16="http://schemas.microsoft.com/office/drawing/2014/chart" uri="{C3380CC4-5D6E-409C-BE32-E72D297353CC}">
              <c16:uniqueId val="{00000002-A731-4C20-87DA-999C0ECEA70E}"/>
            </c:ext>
          </c:extLst>
        </c:ser>
        <c:ser>
          <c:idx val="1"/>
          <c:order val="3"/>
          <c:tx>
            <c:strRef>
              <c:f>'[Databas Systemövergripande uppföljning 2019-03-19.xlsx]11 - CO2, mål, tkm procentuellt'!$C$5</c:f>
              <c:strCache>
                <c:ptCount val="1"/>
                <c:pt idx="0">
                  <c:v>Tunga lastbilar, CO2</c:v>
                </c:pt>
              </c:strCache>
            </c:strRef>
          </c:tx>
          <c:spPr>
            <a:solidFill>
              <a:schemeClr val="bg2"/>
            </a:solidFill>
            <a:ln>
              <a:noFill/>
            </a:ln>
            <a:effectLst/>
          </c:spPr>
          <c:cat>
            <c:numRef>
              <c:f>'[Databas Systemövergripande uppföljning 2019-03-19.xlsx]11 - CO2, mål, tkm procentuellt'!$A$6:$A$26</c:f>
              <c:numCache>
                <c:formatCode>General</c:formatCode>
                <c:ptCount val="21"/>
                <c:pt idx="0">
                  <c:v>2010.0</c:v>
                </c:pt>
                <c:pt idx="1">
                  <c:v>2011.0</c:v>
                </c:pt>
                <c:pt idx="2">
                  <c:v>2012.0</c:v>
                </c:pt>
                <c:pt idx="3">
                  <c:v>2013.0</c:v>
                </c:pt>
                <c:pt idx="4">
                  <c:v>2014.0</c:v>
                </c:pt>
                <c:pt idx="5">
                  <c:v>2015.0</c:v>
                </c:pt>
                <c:pt idx="6">
                  <c:v>2016.0</c:v>
                </c:pt>
                <c:pt idx="7">
                  <c:v>2017.0</c:v>
                </c:pt>
                <c:pt idx="8">
                  <c:v>2018.0</c:v>
                </c:pt>
                <c:pt idx="9">
                  <c:v>2019.0</c:v>
                </c:pt>
                <c:pt idx="10">
                  <c:v>2020.0</c:v>
                </c:pt>
                <c:pt idx="11">
                  <c:v>2021.0</c:v>
                </c:pt>
                <c:pt idx="12">
                  <c:v>2022.0</c:v>
                </c:pt>
                <c:pt idx="13">
                  <c:v>2023.0</c:v>
                </c:pt>
                <c:pt idx="14">
                  <c:v>2024.0</c:v>
                </c:pt>
                <c:pt idx="15">
                  <c:v>2025.0</c:v>
                </c:pt>
                <c:pt idx="16">
                  <c:v>2026.0</c:v>
                </c:pt>
                <c:pt idx="17">
                  <c:v>2027.0</c:v>
                </c:pt>
                <c:pt idx="18">
                  <c:v>2028.0</c:v>
                </c:pt>
                <c:pt idx="19">
                  <c:v>2029.0</c:v>
                </c:pt>
                <c:pt idx="20">
                  <c:v>2030.0</c:v>
                </c:pt>
              </c:numCache>
            </c:numRef>
          </c:cat>
          <c:val>
            <c:numRef>
              <c:f>'[Databas Systemövergripande uppföljning 2019-03-19.xlsx]11 - CO2, mål, tkm procentuellt'!$C$6:$C$13</c:f>
              <c:numCache>
                <c:formatCode>0%</c:formatCode>
                <c:ptCount val="8"/>
                <c:pt idx="0">
                  <c:v>0.673590414208382</c:v>
                </c:pt>
                <c:pt idx="1">
                  <c:v>0.652499847941123</c:v>
                </c:pt>
                <c:pt idx="2">
                  <c:v>0.611960951280336</c:v>
                </c:pt>
                <c:pt idx="3">
                  <c:v>0.592071650142935</c:v>
                </c:pt>
                <c:pt idx="4">
                  <c:v>0.567833465117693</c:v>
                </c:pt>
                <c:pt idx="5">
                  <c:v>0.565765464387811</c:v>
                </c:pt>
                <c:pt idx="6">
                  <c:v>0.521425095797093</c:v>
                </c:pt>
                <c:pt idx="7">
                  <c:v>0.505763031445776</c:v>
                </c:pt>
              </c:numCache>
            </c:numRef>
          </c:val>
          <c:extLst xmlns:c16r2="http://schemas.microsoft.com/office/drawing/2015/06/chart">
            <c:ext xmlns:c16="http://schemas.microsoft.com/office/drawing/2014/chart" uri="{C3380CC4-5D6E-409C-BE32-E72D297353CC}">
              <c16:uniqueId val="{00000003-A731-4C20-87DA-999C0ECEA70E}"/>
            </c:ext>
          </c:extLst>
        </c:ser>
        <c:dLbls>
          <c:showLegendKey val="0"/>
          <c:showVal val="0"/>
          <c:showCatName val="0"/>
          <c:showSerName val="0"/>
          <c:showPercent val="0"/>
          <c:showBubbleSize val="0"/>
        </c:dLbls>
        <c:axId val="47466912"/>
        <c:axId val="44429968"/>
      </c:areaChart>
      <c:lineChart>
        <c:grouping val="standard"/>
        <c:varyColors val="0"/>
        <c:ser>
          <c:idx val="4"/>
          <c:order val="4"/>
          <c:tx>
            <c:strRef>
              <c:f>'[Databas Systemövergripande uppföljning 2019-03-19.xlsx]11 - CO2, mål, tkm procentuellt'!$R$5</c:f>
              <c:strCache>
                <c:ptCount val="1"/>
                <c:pt idx="0">
                  <c:v>Godstransportsegment, CO2 -mål</c:v>
                </c:pt>
              </c:strCache>
            </c:strRef>
          </c:tx>
          <c:spPr>
            <a:ln w="28575" cap="rnd">
              <a:solidFill>
                <a:schemeClr val="bg2">
                  <a:lumMod val="75000"/>
                </a:schemeClr>
              </a:solidFill>
              <a:prstDash val="dash"/>
              <a:round/>
            </a:ln>
            <a:effectLst/>
          </c:spPr>
          <c:marker>
            <c:symbol val="none"/>
          </c:marker>
          <c:cat>
            <c:numRef>
              <c:f>'[Databas Systemövergripande uppföljning 2019-03-19.xlsx]11 - CO2, mål, tkm procentuellt'!$A$6:$A$26</c:f>
              <c:numCache>
                <c:formatCode>General</c:formatCode>
                <c:ptCount val="21"/>
                <c:pt idx="0">
                  <c:v>2010.0</c:v>
                </c:pt>
                <c:pt idx="1">
                  <c:v>2011.0</c:v>
                </c:pt>
                <c:pt idx="2">
                  <c:v>2012.0</c:v>
                </c:pt>
                <c:pt idx="3">
                  <c:v>2013.0</c:v>
                </c:pt>
                <c:pt idx="4">
                  <c:v>2014.0</c:v>
                </c:pt>
                <c:pt idx="5">
                  <c:v>2015.0</c:v>
                </c:pt>
                <c:pt idx="6">
                  <c:v>2016.0</c:v>
                </c:pt>
                <c:pt idx="7">
                  <c:v>2017.0</c:v>
                </c:pt>
                <c:pt idx="8">
                  <c:v>2018.0</c:v>
                </c:pt>
                <c:pt idx="9">
                  <c:v>2019.0</c:v>
                </c:pt>
                <c:pt idx="10">
                  <c:v>2020.0</c:v>
                </c:pt>
                <c:pt idx="11">
                  <c:v>2021.0</c:v>
                </c:pt>
                <c:pt idx="12">
                  <c:v>2022.0</c:v>
                </c:pt>
                <c:pt idx="13">
                  <c:v>2023.0</c:v>
                </c:pt>
                <c:pt idx="14">
                  <c:v>2024.0</c:v>
                </c:pt>
                <c:pt idx="15">
                  <c:v>2025.0</c:v>
                </c:pt>
                <c:pt idx="16">
                  <c:v>2026.0</c:v>
                </c:pt>
                <c:pt idx="17">
                  <c:v>2027.0</c:v>
                </c:pt>
                <c:pt idx="18">
                  <c:v>2028.0</c:v>
                </c:pt>
                <c:pt idx="19">
                  <c:v>2029.0</c:v>
                </c:pt>
                <c:pt idx="20">
                  <c:v>2030.0</c:v>
                </c:pt>
              </c:numCache>
            </c:numRef>
          </c:cat>
          <c:val>
            <c:numRef>
              <c:f>'[Databas Systemövergripande uppföljning 2019-03-19.xlsx]11 - CO2, mål, tkm procentuellt'!$R$6:$R$26</c:f>
              <c:numCache>
                <c:formatCode>General</c:formatCode>
                <c:ptCount val="21"/>
                <c:pt idx="7" formatCode="0%">
                  <c:v>0.761784562982787</c:v>
                </c:pt>
                <c:pt idx="8" formatCode="0%">
                  <c:v>0.726262673522573</c:v>
                </c:pt>
                <c:pt idx="9" formatCode="0%">
                  <c:v>0.690740784062358</c:v>
                </c:pt>
                <c:pt idx="10" formatCode="0%">
                  <c:v>0.655218894602144</c:v>
                </c:pt>
                <c:pt idx="11" formatCode="0%">
                  <c:v>0.619697005141929</c:v>
                </c:pt>
                <c:pt idx="12" formatCode="0%">
                  <c:v>0.584175115681715</c:v>
                </c:pt>
                <c:pt idx="13" formatCode="0%">
                  <c:v>0.548653226221501</c:v>
                </c:pt>
                <c:pt idx="14" formatCode="0%">
                  <c:v>0.513131336761286</c:v>
                </c:pt>
                <c:pt idx="15" formatCode="0%">
                  <c:v>0.477609447301072</c:v>
                </c:pt>
                <c:pt idx="16" formatCode="0%">
                  <c:v>0.442087557840857</c:v>
                </c:pt>
                <c:pt idx="17" formatCode="0%">
                  <c:v>0.406565668380643</c:v>
                </c:pt>
                <c:pt idx="18" formatCode="0%">
                  <c:v>0.371043778920429</c:v>
                </c:pt>
                <c:pt idx="19" formatCode="0%">
                  <c:v>0.335521889460214</c:v>
                </c:pt>
                <c:pt idx="20" formatCode="0%">
                  <c:v>0.3</c:v>
                </c:pt>
              </c:numCache>
            </c:numRef>
          </c:val>
          <c:smooth val="0"/>
          <c:extLst xmlns:c16r2="http://schemas.microsoft.com/office/drawing/2015/06/chart">
            <c:ext xmlns:c16="http://schemas.microsoft.com/office/drawing/2014/chart" uri="{C3380CC4-5D6E-409C-BE32-E72D297353CC}">
              <c16:uniqueId val="{00000004-A731-4C20-87DA-999C0ECEA70E}"/>
            </c:ext>
          </c:extLst>
        </c:ser>
        <c:ser>
          <c:idx val="5"/>
          <c:order val="5"/>
          <c:tx>
            <c:strRef>
              <c:f>'[Databas Systemövergripande uppföljning 2019-03-19.xlsx]11 - CO2, mål, tkm procentuellt'!$Z$5</c:f>
              <c:strCache>
                <c:ptCount val="1"/>
                <c:pt idx="0">
                  <c:v>Godstransportsegment, tkm</c:v>
                </c:pt>
              </c:strCache>
            </c:strRef>
          </c:tx>
          <c:spPr>
            <a:ln w="57150" cap="rnd">
              <a:solidFill>
                <a:srgbClr val="FF0000"/>
              </a:solidFill>
              <a:round/>
            </a:ln>
            <a:effectLst/>
          </c:spPr>
          <c:marker>
            <c:symbol val="none"/>
          </c:marker>
          <c:cat>
            <c:numRef>
              <c:f>'[Databas Systemövergripande uppföljning 2019-03-19.xlsx]11 - CO2, mål, tkm procentuellt'!$A$6:$A$26</c:f>
              <c:numCache>
                <c:formatCode>General</c:formatCode>
                <c:ptCount val="21"/>
                <c:pt idx="0">
                  <c:v>2010.0</c:v>
                </c:pt>
                <c:pt idx="1">
                  <c:v>2011.0</c:v>
                </c:pt>
                <c:pt idx="2">
                  <c:v>2012.0</c:v>
                </c:pt>
                <c:pt idx="3">
                  <c:v>2013.0</c:v>
                </c:pt>
                <c:pt idx="4">
                  <c:v>2014.0</c:v>
                </c:pt>
                <c:pt idx="5">
                  <c:v>2015.0</c:v>
                </c:pt>
                <c:pt idx="6">
                  <c:v>2016.0</c:v>
                </c:pt>
                <c:pt idx="7">
                  <c:v>2017.0</c:v>
                </c:pt>
                <c:pt idx="8">
                  <c:v>2018.0</c:v>
                </c:pt>
                <c:pt idx="9">
                  <c:v>2019.0</c:v>
                </c:pt>
                <c:pt idx="10">
                  <c:v>2020.0</c:v>
                </c:pt>
                <c:pt idx="11">
                  <c:v>2021.0</c:v>
                </c:pt>
                <c:pt idx="12">
                  <c:v>2022.0</c:v>
                </c:pt>
                <c:pt idx="13">
                  <c:v>2023.0</c:v>
                </c:pt>
                <c:pt idx="14">
                  <c:v>2024.0</c:v>
                </c:pt>
                <c:pt idx="15">
                  <c:v>2025.0</c:v>
                </c:pt>
                <c:pt idx="16">
                  <c:v>2026.0</c:v>
                </c:pt>
                <c:pt idx="17">
                  <c:v>2027.0</c:v>
                </c:pt>
                <c:pt idx="18">
                  <c:v>2028.0</c:v>
                </c:pt>
                <c:pt idx="19">
                  <c:v>2029.0</c:v>
                </c:pt>
                <c:pt idx="20">
                  <c:v>2030.0</c:v>
                </c:pt>
              </c:numCache>
            </c:numRef>
          </c:cat>
          <c:val>
            <c:numRef>
              <c:f>'[Databas Systemövergripande uppföljning 2019-03-19.xlsx]11 - CO2, mål, tkm procentuellt'!$Z$6:$Z$13</c:f>
              <c:numCache>
                <c:formatCode>0%</c:formatCode>
                <c:ptCount val="8"/>
                <c:pt idx="0">
                  <c:v>1.0</c:v>
                </c:pt>
                <c:pt idx="1">
                  <c:v>0.988594479770049</c:v>
                </c:pt>
                <c:pt idx="2">
                  <c:v>0.91832232771285</c:v>
                </c:pt>
                <c:pt idx="3">
                  <c:v>0.934384813201257</c:v>
                </c:pt>
                <c:pt idx="4">
                  <c:v>0.938281221545462</c:v>
                </c:pt>
                <c:pt idx="5">
                  <c:v>0.933420067158429</c:v>
                </c:pt>
                <c:pt idx="6">
                  <c:v>0.966914643866157</c:v>
                </c:pt>
                <c:pt idx="7">
                  <c:v>0.964621902768477</c:v>
                </c:pt>
              </c:numCache>
            </c:numRef>
          </c:val>
          <c:smooth val="0"/>
          <c:extLst xmlns:c16r2="http://schemas.microsoft.com/office/drawing/2015/06/chart">
            <c:ext xmlns:c16="http://schemas.microsoft.com/office/drawing/2014/chart" uri="{C3380CC4-5D6E-409C-BE32-E72D297353CC}">
              <c16:uniqueId val="{00000005-A731-4C20-87DA-999C0ECEA70E}"/>
            </c:ext>
          </c:extLst>
        </c:ser>
        <c:ser>
          <c:idx val="6"/>
          <c:order val="6"/>
          <c:tx>
            <c:strRef>
              <c:f>'[Databas Systemövergripande uppföljning 2019-03-19.xlsx]11 - CO2, mål, tkm procentuellt'!$AG$5</c:f>
              <c:strCache>
                <c:ptCount val="1"/>
                <c:pt idx="0">
                  <c:v>Godstransportsegment, prognos tkm</c:v>
                </c:pt>
              </c:strCache>
            </c:strRef>
          </c:tx>
          <c:spPr>
            <a:ln w="28575" cap="rnd">
              <a:solidFill>
                <a:srgbClr val="FF0000"/>
              </a:solidFill>
              <a:prstDash val="sysDash"/>
              <a:round/>
            </a:ln>
            <a:effectLst/>
          </c:spPr>
          <c:marker>
            <c:symbol val="none"/>
          </c:marker>
          <c:cat>
            <c:numRef>
              <c:f>'[Databas Systemövergripande uppföljning 2019-03-19.xlsx]11 - CO2, mål, tkm procentuellt'!$A$6:$A$26</c:f>
              <c:numCache>
                <c:formatCode>General</c:formatCode>
                <c:ptCount val="21"/>
                <c:pt idx="0">
                  <c:v>2010.0</c:v>
                </c:pt>
                <c:pt idx="1">
                  <c:v>2011.0</c:v>
                </c:pt>
                <c:pt idx="2">
                  <c:v>2012.0</c:v>
                </c:pt>
                <c:pt idx="3">
                  <c:v>2013.0</c:v>
                </c:pt>
                <c:pt idx="4">
                  <c:v>2014.0</c:v>
                </c:pt>
                <c:pt idx="5">
                  <c:v>2015.0</c:v>
                </c:pt>
                <c:pt idx="6">
                  <c:v>2016.0</c:v>
                </c:pt>
                <c:pt idx="7">
                  <c:v>2017.0</c:v>
                </c:pt>
                <c:pt idx="8">
                  <c:v>2018.0</c:v>
                </c:pt>
                <c:pt idx="9">
                  <c:v>2019.0</c:v>
                </c:pt>
                <c:pt idx="10">
                  <c:v>2020.0</c:v>
                </c:pt>
                <c:pt idx="11">
                  <c:v>2021.0</c:v>
                </c:pt>
                <c:pt idx="12">
                  <c:v>2022.0</c:v>
                </c:pt>
                <c:pt idx="13">
                  <c:v>2023.0</c:v>
                </c:pt>
                <c:pt idx="14">
                  <c:v>2024.0</c:v>
                </c:pt>
                <c:pt idx="15">
                  <c:v>2025.0</c:v>
                </c:pt>
                <c:pt idx="16">
                  <c:v>2026.0</c:v>
                </c:pt>
                <c:pt idx="17">
                  <c:v>2027.0</c:v>
                </c:pt>
                <c:pt idx="18">
                  <c:v>2028.0</c:v>
                </c:pt>
                <c:pt idx="19">
                  <c:v>2029.0</c:v>
                </c:pt>
                <c:pt idx="20">
                  <c:v>2030.0</c:v>
                </c:pt>
              </c:numCache>
            </c:numRef>
          </c:cat>
          <c:val>
            <c:numRef>
              <c:f>'[Databas Systemövergripande uppföljning 2019-03-19.xlsx]11 - CO2, mål, tkm procentuellt'!$AG$6:$AG$26</c:f>
              <c:numCache>
                <c:formatCode>General</c:formatCode>
                <c:ptCount val="21"/>
                <c:pt idx="2" formatCode="0%">
                  <c:v>0.91832232771285</c:v>
                </c:pt>
                <c:pt idx="3" formatCode="0%">
                  <c:v>0.942534836884773</c:v>
                </c:pt>
                <c:pt idx="4" formatCode="0%">
                  <c:v>0.966747346056697</c:v>
                </c:pt>
                <c:pt idx="5" formatCode="0%">
                  <c:v>0.99095985522862</c:v>
                </c:pt>
                <c:pt idx="6" formatCode="0%">
                  <c:v>1.015172364400543</c:v>
                </c:pt>
                <c:pt idx="7" formatCode="0%">
                  <c:v>1.039384873572466</c:v>
                </c:pt>
                <c:pt idx="8" formatCode="0%">
                  <c:v>1.063597382744389</c:v>
                </c:pt>
                <c:pt idx="9" formatCode="0%">
                  <c:v>1.087809891916313</c:v>
                </c:pt>
                <c:pt idx="10" formatCode="0%">
                  <c:v>1.112022401088237</c:v>
                </c:pt>
                <c:pt idx="11" formatCode="0%">
                  <c:v>1.13623491026016</c:v>
                </c:pt>
                <c:pt idx="12" formatCode="0%">
                  <c:v>1.160447419432083</c:v>
                </c:pt>
                <c:pt idx="13" formatCode="0%">
                  <c:v>1.184659928604006</c:v>
                </c:pt>
                <c:pt idx="14" formatCode="0%">
                  <c:v>1.208872437775929</c:v>
                </c:pt>
                <c:pt idx="15" formatCode="0%">
                  <c:v>1.233084946947853</c:v>
                </c:pt>
                <c:pt idx="16" formatCode="0%">
                  <c:v>1.257297456119776</c:v>
                </c:pt>
                <c:pt idx="17" formatCode="0%">
                  <c:v>1.281509965291699</c:v>
                </c:pt>
                <c:pt idx="18" formatCode="0%">
                  <c:v>1.305722474463623</c:v>
                </c:pt>
                <c:pt idx="19" formatCode="0%">
                  <c:v>1.329934983635546</c:v>
                </c:pt>
                <c:pt idx="20" formatCode="0%">
                  <c:v>1.35414749280747</c:v>
                </c:pt>
              </c:numCache>
            </c:numRef>
          </c:val>
          <c:smooth val="0"/>
          <c:extLst xmlns:c16r2="http://schemas.microsoft.com/office/drawing/2015/06/chart">
            <c:ext xmlns:c16="http://schemas.microsoft.com/office/drawing/2014/chart" uri="{C3380CC4-5D6E-409C-BE32-E72D297353CC}">
              <c16:uniqueId val="{00000006-A731-4C20-87DA-999C0ECEA70E}"/>
            </c:ext>
          </c:extLst>
        </c:ser>
        <c:dLbls>
          <c:showLegendKey val="0"/>
          <c:showVal val="0"/>
          <c:showCatName val="0"/>
          <c:showSerName val="0"/>
          <c:showPercent val="0"/>
          <c:showBubbleSize val="0"/>
        </c:dLbls>
        <c:marker val="1"/>
        <c:smooth val="0"/>
        <c:axId val="47466912"/>
        <c:axId val="44429968"/>
      </c:lineChart>
      <c:catAx>
        <c:axId val="47466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sv-SE"/>
          </a:p>
        </c:txPr>
        <c:crossAx val="44429968"/>
        <c:crosses val="autoZero"/>
        <c:auto val="1"/>
        <c:lblAlgn val="ctr"/>
        <c:lblOffset val="100"/>
        <c:tickLblSkip val="5"/>
        <c:noMultiLvlLbl val="0"/>
      </c:catAx>
      <c:valAx>
        <c:axId val="44429968"/>
        <c:scaling>
          <c:orientation val="minMax"/>
          <c:max val="1.4"/>
          <c:min val="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sv-SE"/>
          </a:p>
        </c:txPr>
        <c:crossAx val="47466912"/>
        <c:crosses val="autoZero"/>
        <c:crossBetween val="between"/>
        <c:majorUnit val="0.2"/>
      </c:valAx>
      <c:spPr>
        <a:noFill/>
        <a:ln>
          <a:noFill/>
        </a:ln>
        <a:effectLst/>
      </c:spPr>
    </c:plotArea>
    <c:legend>
      <c:legendPos val="b"/>
      <c:layout>
        <c:manualLayout>
          <c:xMode val="edge"/>
          <c:yMode val="edge"/>
          <c:x val="0.0229895627237847"/>
          <c:y val="0.772229987975928"/>
          <c:w val="0.975723039706507"/>
          <c:h val="0.213560423199597"/>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sz="1600"/>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E5600BE4-3E8B-462A-92DE-63909424881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xmlns="" id="{D80CD270-3C14-4253-BB7B-9EC8AA0697F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903712-19FB-494C-AB81-E6EA543242A4}" type="datetimeFigureOut">
              <a:rPr lang="en-GB" smtClean="0"/>
              <a:t>04/12/2019</a:t>
            </a:fld>
            <a:endParaRPr lang="en-GB"/>
          </a:p>
        </p:txBody>
      </p:sp>
      <p:sp>
        <p:nvSpPr>
          <p:cNvPr id="4" name="Footer Placeholder 3">
            <a:extLst>
              <a:ext uri="{FF2B5EF4-FFF2-40B4-BE49-F238E27FC236}">
                <a16:creationId xmlns:a16="http://schemas.microsoft.com/office/drawing/2014/main" xmlns="" id="{7FBD8734-D810-4919-AFFA-475C24065F7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xmlns="" id="{C74D8F09-BBA0-4F4A-99DC-98DBF0CB478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A47DAFE-B20F-4B5B-B280-3AFC5C8AD3EE}" type="slidenum">
              <a:rPr lang="en-GB" smtClean="0"/>
              <a:t>‹Nr.›</a:t>
            </a:fld>
            <a:endParaRPr lang="en-GB"/>
          </a:p>
        </p:txBody>
      </p:sp>
    </p:spTree>
    <p:extLst>
      <p:ext uri="{BB962C8B-B14F-4D97-AF65-F5344CB8AC3E}">
        <p14:creationId xmlns:p14="http://schemas.microsoft.com/office/powerpoint/2010/main" val="36092154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592141-416E-49B0-82D1-A68B9C506992}" type="datetimeFigureOut">
              <a:rPr lang="sv-SE" smtClean="0"/>
              <a:t>2019-12-04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B863A3-F6DA-432C-A68C-0B1EB56ED58E}" type="slidenum">
              <a:rPr lang="sv-SE" smtClean="0"/>
              <a:t>‹Nr.›</a:t>
            </a:fld>
            <a:endParaRPr lang="sv-SE"/>
          </a:p>
        </p:txBody>
      </p:sp>
    </p:spTree>
    <p:extLst>
      <p:ext uri="{BB962C8B-B14F-4D97-AF65-F5344CB8AC3E}">
        <p14:creationId xmlns:p14="http://schemas.microsoft.com/office/powerpoint/2010/main" val="506493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D0B863A3-F6DA-432C-A68C-0B1EB56ED58E}" type="slidenum">
              <a:rPr lang="sv-SE" smtClean="0"/>
              <a:t>1</a:t>
            </a:fld>
            <a:endParaRPr lang="sv-SE"/>
          </a:p>
        </p:txBody>
      </p:sp>
    </p:spTree>
    <p:extLst>
      <p:ext uri="{BB962C8B-B14F-4D97-AF65-F5344CB8AC3E}">
        <p14:creationId xmlns:p14="http://schemas.microsoft.com/office/powerpoint/2010/main" val="957323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Övergripande mål från Trafikverket:</a:t>
            </a:r>
          </a:p>
          <a:p>
            <a:r>
              <a:rPr lang="sv-SE" dirty="0" smtClean="0"/>
              <a:t>-</a:t>
            </a:r>
            <a:r>
              <a:rPr lang="sv-SE" baseline="0" dirty="0" smtClean="0"/>
              <a:t> </a:t>
            </a:r>
            <a:r>
              <a:rPr lang="sv-SE" dirty="0" smtClean="0"/>
              <a:t>Regeringens ambitiösa mål om att Sverige ska bli det första fossilfria välfärdslandet </a:t>
            </a:r>
          </a:p>
          <a:p>
            <a:r>
              <a:rPr lang="sv-SE" dirty="0" smtClean="0"/>
              <a:t>- Målet är att ta fram kunskap och innovativa lösningar, samt demonstrera hur Sverige kan uppnå ett </a:t>
            </a:r>
            <a:r>
              <a:rPr lang="sv-SE" dirty="0" err="1" smtClean="0"/>
              <a:t>fossiloberoende</a:t>
            </a:r>
            <a:r>
              <a:rPr lang="sv-SE" dirty="0" smtClean="0"/>
              <a:t> godstransportsystem</a:t>
            </a:r>
          </a:p>
          <a:p>
            <a:r>
              <a:rPr lang="sv-SE" dirty="0" smtClean="0"/>
              <a:t>- Långsiktig satsning som leder till att nya idéer kan testas och attraherar annan finansiering</a:t>
            </a:r>
          </a:p>
          <a:p>
            <a:endParaRPr lang="sv-SE" dirty="0" smtClean="0"/>
          </a:p>
          <a:p>
            <a:r>
              <a:rPr lang="sv-SE" dirty="0" smtClean="0"/>
              <a:t>Programidé</a:t>
            </a:r>
          </a:p>
          <a:p>
            <a:pPr marL="342900" indent="-342900">
              <a:buFont typeface="Arial" charset="0"/>
              <a:buChar char="•"/>
            </a:pPr>
            <a:r>
              <a:rPr lang="sv-SE" dirty="0" smtClean="0"/>
              <a:t>Bygga på </a:t>
            </a:r>
            <a:r>
              <a:rPr lang="sv-SE" sz="1400" b="1" dirty="0" smtClean="0"/>
              <a:t>redan etablerade </a:t>
            </a:r>
            <a:r>
              <a:rPr lang="sv-SE" dirty="0" smtClean="0"/>
              <a:t>nätverk och kluster för idégenerering. </a:t>
            </a:r>
          </a:p>
          <a:p>
            <a:pPr marL="342900" indent="-342900">
              <a:buFont typeface="Arial" charset="0"/>
              <a:buChar char="•"/>
            </a:pPr>
            <a:r>
              <a:rPr lang="sv-SE" dirty="0" smtClean="0"/>
              <a:t>Forsknings- och innovationsprogram som utvecklar kunskap som skapar </a:t>
            </a:r>
            <a:r>
              <a:rPr lang="sv-SE" dirty="0" err="1" smtClean="0"/>
              <a:t>förutsättningar</a:t>
            </a:r>
            <a:r>
              <a:rPr lang="sv-SE" dirty="0" smtClean="0"/>
              <a:t> </a:t>
            </a:r>
            <a:r>
              <a:rPr lang="sv-SE" dirty="0" err="1" smtClean="0"/>
              <a:t>för</a:t>
            </a:r>
            <a:r>
              <a:rPr lang="sv-SE" dirty="0" smtClean="0"/>
              <a:t> en snabb </a:t>
            </a:r>
            <a:r>
              <a:rPr lang="sv-SE" sz="1400" b="1" dirty="0" err="1" smtClean="0"/>
              <a:t>omställning</a:t>
            </a:r>
            <a:r>
              <a:rPr lang="sv-SE" sz="1400" b="1" dirty="0" smtClean="0"/>
              <a:t> av godstransportsystemet.</a:t>
            </a:r>
            <a:r>
              <a:rPr lang="sv-SE" i="1" dirty="0" smtClean="0"/>
              <a:t> </a:t>
            </a:r>
          </a:p>
          <a:p>
            <a:pPr marL="342900" indent="-342900">
              <a:buFont typeface="Arial" charset="0"/>
              <a:buChar char="•"/>
            </a:pPr>
            <a:r>
              <a:rPr lang="sv-SE" sz="1400" b="1" dirty="0" smtClean="0"/>
              <a:t>Systemsyn</a:t>
            </a:r>
            <a:r>
              <a:rPr lang="sv-SE" dirty="0" smtClean="0"/>
              <a:t> </a:t>
            </a:r>
            <a:r>
              <a:rPr lang="sv-SE" dirty="0" err="1" smtClean="0"/>
              <a:t>där</a:t>
            </a:r>
            <a:r>
              <a:rPr lang="sv-SE" dirty="0" smtClean="0"/>
              <a:t> hela godstransportsystemet studeras och nya system som </a:t>
            </a:r>
            <a:r>
              <a:rPr lang="sv-SE" dirty="0" err="1" smtClean="0"/>
              <a:t>innebär</a:t>
            </a:r>
            <a:r>
              <a:rPr lang="sv-SE" dirty="0" smtClean="0"/>
              <a:t> fungerande </a:t>
            </a:r>
            <a:r>
              <a:rPr lang="sv-SE" dirty="0" err="1" smtClean="0"/>
              <a:t>fossiloberoende</a:t>
            </a:r>
            <a:r>
              <a:rPr lang="sv-SE" dirty="0" smtClean="0"/>
              <a:t> transport- och </a:t>
            </a:r>
            <a:r>
              <a:rPr lang="sv-SE" dirty="0" err="1" smtClean="0"/>
              <a:t>logistiklösningar</a:t>
            </a:r>
            <a:r>
              <a:rPr lang="sv-SE" dirty="0" smtClean="0"/>
              <a:t> utvecklas och </a:t>
            </a:r>
            <a:r>
              <a:rPr lang="sv-SE" dirty="0" err="1" smtClean="0"/>
              <a:t>möjliggörs</a:t>
            </a:r>
            <a:r>
              <a:rPr lang="sv-SE" dirty="0" smtClean="0"/>
              <a:t>. </a:t>
            </a:r>
          </a:p>
          <a:p>
            <a:pPr marL="342900" indent="-342900">
              <a:buFont typeface="Arial" charset="0"/>
              <a:buChar char="•"/>
            </a:pPr>
            <a:r>
              <a:rPr lang="sv-SE" dirty="0" err="1" smtClean="0"/>
              <a:t>Tvärvetenskapligt</a:t>
            </a:r>
            <a:r>
              <a:rPr lang="sv-SE" dirty="0" smtClean="0"/>
              <a:t> program som bygger </a:t>
            </a:r>
            <a:r>
              <a:rPr lang="sv-SE" dirty="0" err="1" smtClean="0"/>
              <a:t>pa</a:t>
            </a:r>
            <a:r>
              <a:rPr lang="sv-SE" dirty="0" smtClean="0"/>
              <a:t>̊ </a:t>
            </a:r>
            <a:r>
              <a:rPr lang="sv-SE" sz="1400" b="1" dirty="0" err="1" smtClean="0"/>
              <a:t>aktörsö</a:t>
            </a:r>
            <a:r>
              <a:rPr lang="sv-SE" dirty="0" err="1" smtClean="0"/>
              <a:t>̈</a:t>
            </a:r>
            <a:r>
              <a:rPr lang="sv-SE" sz="1400" b="1" dirty="0" err="1" smtClean="0"/>
              <a:t>vergripande</a:t>
            </a:r>
            <a:r>
              <a:rPr lang="sv-SE" dirty="0" smtClean="0"/>
              <a:t> samarbeten i projektform. </a:t>
            </a:r>
          </a:p>
          <a:p>
            <a:endParaRPr lang="sv-SE" dirty="0"/>
          </a:p>
        </p:txBody>
      </p:sp>
      <p:sp>
        <p:nvSpPr>
          <p:cNvPr id="4" name="Platshållare för bildnummer 3"/>
          <p:cNvSpPr>
            <a:spLocks noGrp="1"/>
          </p:cNvSpPr>
          <p:nvPr>
            <p:ph type="sldNum" sz="quarter" idx="10"/>
          </p:nvPr>
        </p:nvSpPr>
        <p:spPr/>
        <p:txBody>
          <a:bodyPr/>
          <a:lstStyle/>
          <a:p>
            <a:fld id="{D0B863A3-F6DA-432C-A68C-0B1EB56ED58E}" type="slidenum">
              <a:rPr lang="sv-SE" smtClean="0"/>
              <a:t>2</a:t>
            </a:fld>
            <a:endParaRPr lang="sv-SE"/>
          </a:p>
        </p:txBody>
      </p:sp>
    </p:spTree>
    <p:extLst>
      <p:ext uri="{BB962C8B-B14F-4D97-AF65-F5344CB8AC3E}">
        <p14:creationId xmlns:p14="http://schemas.microsoft.com/office/powerpoint/2010/main" val="124043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Den här figuren </a:t>
            </a:r>
            <a:r>
              <a:rPr lang="sv-SE" sz="1200" kern="1200" dirty="0" smtClean="0">
                <a:solidFill>
                  <a:schemeClr val="tx1"/>
                </a:solidFill>
                <a:effectLst/>
                <a:latin typeface="+mn-lt"/>
                <a:ea typeface="+mn-ea"/>
                <a:cs typeface="+mn-cs"/>
              </a:rPr>
              <a:t>visar hur utvecklingen av växthusgasutsläpp sett ut för godstransportsektorn jämfört med godstransportarbetet sedan 2010. </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Utsläppen är uppdelade efter trafikslag, medan transportarbetet, som mäts i tonkilometer, är summerat för tunga lastbilar, järnväg och inrikes sjöfart. Lätta lastbilar finns inte med i transportarbetet av den enkla anledningen att det helt enkelt inte finns någon statistik för lätta lastbilars transportarbete. </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Den här blå prickade linjen visar Trafikverkets prognos över hur transportarbetet kommer att öka till 2030. Den grå prickade linjen visar den utsläppsminskning som krävs för att nå målet om -70% utsläpp ifall växthusgaserna från godstransportsegmenten minskar linjärt från dess nivå 2017 fram till 2030.</a:t>
            </a:r>
          </a:p>
          <a:p>
            <a:r>
              <a:rPr lang="sv-SE" sz="1200" kern="1200" dirty="0" smtClean="0">
                <a:solidFill>
                  <a:schemeClr val="tx1"/>
                </a:solidFill>
                <a:effectLst/>
                <a:latin typeface="+mn-lt"/>
                <a:ea typeface="+mn-ea"/>
                <a:cs typeface="+mn-cs"/>
              </a:rPr>
              <a:t> </a:t>
            </a:r>
          </a:p>
          <a:p>
            <a:r>
              <a:rPr lang="sv-SE" sz="1200" kern="1200" dirty="0" smtClean="0">
                <a:solidFill>
                  <a:schemeClr val="tx1"/>
                </a:solidFill>
                <a:effectLst/>
                <a:latin typeface="+mn-lt"/>
                <a:ea typeface="+mn-ea"/>
                <a:cs typeface="+mn-cs"/>
              </a:rPr>
              <a:t>I figuren ser vi att tom 2017 hade både utsläppen och transportarbetet minskat sen 2010. Däremot säger prognosen att transportarbetet kommer att öka framöver, vilket skulle kunna bli en utmaning för möjligheten att nå målet. Däremot har transportarbetet hittills inte ökat i samma takt som prognosen.</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Vi ser i figuren att majoriteten av utsläppen kommer från lastbilar och då framförallt tunga lastbilar. Det är därför viktigt med åtgärder som riktar sig mot just lastbilstransporter. Även om vi minskade järnvägens utsläpp med 100% så skulle det inte ens leda till en minskning med 1% av godstransporternas totala utsläpp.</a:t>
            </a:r>
            <a:endParaRPr lang="sv-SE" dirty="0" smtClean="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solidFill>
                  <a:prstClr val="black"/>
                </a:solidFill>
              </a:rPr>
              <a:pPr/>
              <a:t>3</a:t>
            </a:fld>
            <a:endParaRPr lang="sv-SE">
              <a:solidFill>
                <a:prstClr val="black"/>
              </a:solidFill>
            </a:endParaRPr>
          </a:p>
        </p:txBody>
      </p:sp>
    </p:spTree>
    <p:extLst>
      <p:ext uri="{BB962C8B-B14F-4D97-AF65-F5344CB8AC3E}">
        <p14:creationId xmlns:p14="http://schemas.microsoft.com/office/powerpoint/2010/main" val="1037267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Vi ska leverera</a:t>
            </a:r>
            <a:r>
              <a:rPr lang="sv-SE" baseline="0" dirty="0" smtClean="0"/>
              <a:t> bidrag till omställningen till </a:t>
            </a:r>
            <a:endParaRPr lang="sv-SE" dirty="0" smtClean="0"/>
          </a:p>
          <a:p>
            <a:r>
              <a:rPr lang="sv-SE" dirty="0" smtClean="0"/>
              <a:t>En viktig</a:t>
            </a:r>
            <a:r>
              <a:rPr lang="sv-SE" baseline="0" dirty="0" smtClean="0"/>
              <a:t> utgångspunkt för arbetet är den nationella godstransportstrategin:</a:t>
            </a:r>
          </a:p>
          <a:p>
            <a:r>
              <a:rPr lang="sv-SE" dirty="0" smtClean="0"/>
              <a:t>Syftet med strategin är att skapa förutsättningar för effektiva, kapacitetsstarka och hållbara godstransporter. </a:t>
            </a:r>
          </a:p>
          <a:p>
            <a:r>
              <a:rPr lang="sv-SE" dirty="0" smtClean="0"/>
              <a:t>Ett</a:t>
            </a:r>
            <a:r>
              <a:rPr lang="sv-SE" baseline="0" dirty="0" smtClean="0"/>
              <a:t> av tre mål är omställningen till fossilfria godstransporter, men alla tre görs insatser till inom </a:t>
            </a:r>
            <a:r>
              <a:rPr lang="sv-SE" baseline="0" dirty="0" err="1" smtClean="0"/>
              <a:t>Triple</a:t>
            </a:r>
            <a:r>
              <a:rPr lang="sv-SE" baseline="0" dirty="0" smtClean="0"/>
              <a:t> F</a:t>
            </a:r>
            <a:endParaRPr lang="sv-SE" dirty="0"/>
          </a:p>
        </p:txBody>
      </p:sp>
      <p:sp>
        <p:nvSpPr>
          <p:cNvPr id="4" name="Platshållare för bildnummer 3"/>
          <p:cNvSpPr>
            <a:spLocks noGrp="1"/>
          </p:cNvSpPr>
          <p:nvPr>
            <p:ph type="sldNum" sz="quarter" idx="10"/>
          </p:nvPr>
        </p:nvSpPr>
        <p:spPr/>
        <p:txBody>
          <a:bodyPr/>
          <a:lstStyle/>
          <a:p>
            <a:fld id="{D0B863A3-F6DA-432C-A68C-0B1EB56ED58E}" type="slidenum">
              <a:rPr lang="sv-SE" smtClean="0"/>
              <a:t>4</a:t>
            </a:fld>
            <a:endParaRPr lang="sv-SE"/>
          </a:p>
        </p:txBody>
      </p:sp>
    </p:spTree>
    <p:extLst>
      <p:ext uri="{BB962C8B-B14F-4D97-AF65-F5344CB8AC3E}">
        <p14:creationId xmlns:p14="http://schemas.microsoft.com/office/powerpoint/2010/main" val="632145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Programmet drivs</a:t>
            </a:r>
            <a:r>
              <a:rPr lang="sv-SE" baseline="0" dirty="0" smtClean="0"/>
              <a:t> av en programledning med huvudsäte på Lindholmen Science Park och </a:t>
            </a:r>
            <a:r>
              <a:rPr lang="sv-SE" baseline="0" dirty="0" err="1" smtClean="0"/>
              <a:t>FoI</a:t>
            </a:r>
            <a:r>
              <a:rPr lang="sv-SE" baseline="0" dirty="0" smtClean="0"/>
              <a:t>-ledare från VTI och RISE.</a:t>
            </a:r>
            <a:endParaRPr lang="sv-SE" dirty="0"/>
          </a:p>
        </p:txBody>
      </p:sp>
      <p:sp>
        <p:nvSpPr>
          <p:cNvPr id="4" name="Platshållare för bildnummer 3"/>
          <p:cNvSpPr>
            <a:spLocks noGrp="1"/>
          </p:cNvSpPr>
          <p:nvPr>
            <p:ph type="sldNum" sz="quarter" idx="10"/>
          </p:nvPr>
        </p:nvSpPr>
        <p:spPr/>
        <p:txBody>
          <a:bodyPr/>
          <a:lstStyle/>
          <a:p>
            <a:fld id="{D0B863A3-F6DA-432C-A68C-0B1EB56ED58E}" type="slidenum">
              <a:rPr lang="sv-SE" smtClean="0"/>
              <a:t>5</a:t>
            </a:fld>
            <a:endParaRPr lang="sv-SE"/>
          </a:p>
        </p:txBody>
      </p:sp>
    </p:spTree>
    <p:extLst>
      <p:ext uri="{BB962C8B-B14F-4D97-AF65-F5344CB8AC3E}">
        <p14:creationId xmlns:p14="http://schemas.microsoft.com/office/powerpoint/2010/main" val="1189255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58 partners från akademi,</a:t>
            </a:r>
            <a:r>
              <a:rPr lang="sv-SE" baseline="0" dirty="0" smtClean="0"/>
              <a:t> samhälle och näringsliv </a:t>
            </a:r>
            <a:r>
              <a:rPr lang="mr-IN" baseline="0" dirty="0" smtClean="0"/>
              <a:t>–</a:t>
            </a:r>
            <a:r>
              <a:rPr lang="sv-SE" baseline="0" dirty="0" smtClean="0"/>
              <a:t> vi var 47 när vi startade förra hösten.</a:t>
            </a:r>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B863A3-F6DA-432C-A68C-0B1EB56ED58E}" type="slidenum">
              <a:rPr kumimoji="0" lang="sv-SE" sz="1200" b="0" i="0" u="none" strike="noStrike" kern="1200" cap="none" spc="0" normalizeH="0" baseline="0" noProof="0" smtClean="0">
                <a:ln>
                  <a:noFill/>
                </a:ln>
                <a:solidFill>
                  <a:prstClr val="black"/>
                </a:solidFill>
                <a:effectLst/>
                <a:uLnTx/>
                <a:uFillTx/>
                <a:latin typeface="Helvetic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Helvetica"/>
              <a:ea typeface="+mn-ea"/>
              <a:cs typeface="+mn-cs"/>
            </a:endParaRPr>
          </a:p>
        </p:txBody>
      </p:sp>
    </p:spTree>
    <p:extLst>
      <p:ext uri="{BB962C8B-B14F-4D97-AF65-F5344CB8AC3E}">
        <p14:creationId xmlns:p14="http://schemas.microsoft.com/office/powerpoint/2010/main" val="1935066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sida - träd">
    <p:bg>
      <p:bgPr>
        <a:solidFill>
          <a:schemeClr val="bg1"/>
        </a:solidFill>
        <a:effectLst/>
      </p:bgPr>
    </p:bg>
    <p:spTree>
      <p:nvGrpSpPr>
        <p:cNvPr id="1" name=""/>
        <p:cNvGrpSpPr/>
        <p:nvPr/>
      </p:nvGrpSpPr>
      <p:grpSpPr>
        <a:xfrm>
          <a:off x="0" y="0"/>
          <a:ext cx="0" cy="0"/>
          <a:chOff x="0" y="0"/>
          <a:chExt cx="0" cy="0"/>
        </a:xfrm>
      </p:grpSpPr>
      <p:pic>
        <p:nvPicPr>
          <p:cNvPr id="5" name="Bildobjekt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2088" y="168275"/>
            <a:ext cx="11822077" cy="6500771"/>
          </a:xfrm>
          <a:prstGeom prst="rect">
            <a:avLst/>
          </a:prstGeom>
        </p:spPr>
      </p:pic>
      <p:pic>
        <p:nvPicPr>
          <p:cNvPr id="3" name="Bildobjekt 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276849" y="2816493"/>
            <a:ext cx="3628832" cy="907208"/>
          </a:xfrm>
          <a:prstGeom prst="rect">
            <a:avLst/>
          </a:prstGeom>
        </p:spPr>
      </p:pic>
      <p:sp>
        <p:nvSpPr>
          <p:cNvPr id="14" name="Platshållare för text 7"/>
          <p:cNvSpPr>
            <a:spLocks noGrp="1"/>
          </p:cNvSpPr>
          <p:nvPr>
            <p:ph type="body" sz="quarter" idx="10" hasCustomPrompt="1"/>
          </p:nvPr>
        </p:nvSpPr>
        <p:spPr>
          <a:xfrm>
            <a:off x="652463" y="569607"/>
            <a:ext cx="2386012" cy="682629"/>
          </a:xfrm>
        </p:spPr>
        <p:txBody>
          <a:bodyPr tIns="0">
            <a:noAutofit/>
          </a:bodyPr>
          <a:lstStyle>
            <a:lvl1pPr marL="0" indent="0">
              <a:lnSpc>
                <a:spcPts val="2100"/>
              </a:lnSpc>
              <a:spcBef>
                <a:spcPts val="0"/>
              </a:spcBef>
              <a:spcAft>
                <a:spcPts val="0"/>
              </a:spcAft>
              <a:buNone/>
              <a:defRPr sz="1800" b="1">
                <a:solidFill>
                  <a:schemeClr val="bg1"/>
                </a:solidFill>
                <a:latin typeface="+mn-lt"/>
                <a:ea typeface="Helvetica" charset="0"/>
                <a:cs typeface="Helvetica" charset="0"/>
              </a:defRPr>
            </a:lvl1pPr>
            <a:lvl2pPr marL="232200" indent="0">
              <a:buNone/>
              <a:defRPr sz="1400" b="0">
                <a:solidFill>
                  <a:schemeClr val="bg1"/>
                </a:solidFill>
                <a:latin typeface="+mj-lt"/>
              </a:defRPr>
            </a:lvl2pPr>
            <a:lvl3pPr marL="462600" indent="0">
              <a:buNone/>
              <a:defRPr sz="1400" b="0">
                <a:solidFill>
                  <a:schemeClr val="bg1"/>
                </a:solidFill>
                <a:latin typeface="+mj-lt"/>
              </a:defRPr>
            </a:lvl3pPr>
            <a:lvl4pPr marL="693000" indent="0">
              <a:buNone/>
              <a:defRPr sz="1400" b="0">
                <a:solidFill>
                  <a:schemeClr val="bg1"/>
                </a:solidFill>
                <a:latin typeface="+mj-lt"/>
              </a:defRPr>
            </a:lvl4pPr>
            <a:lvl5pPr marL="887400" indent="0">
              <a:buNone/>
              <a:defRPr sz="1400" b="0">
                <a:solidFill>
                  <a:schemeClr val="bg1"/>
                </a:solidFill>
                <a:latin typeface="+mj-lt"/>
              </a:defRPr>
            </a:lvl5pPr>
          </a:lstStyle>
          <a:p>
            <a:pPr lvl="0"/>
            <a:r>
              <a:rPr lang="sv-SE" dirty="0"/>
              <a:t>Plats för text</a:t>
            </a:r>
          </a:p>
        </p:txBody>
      </p:sp>
      <p:sp>
        <p:nvSpPr>
          <p:cNvPr id="9" name="Rektangel 8"/>
          <p:cNvSpPr/>
          <p:nvPr userDrawn="1"/>
        </p:nvSpPr>
        <p:spPr>
          <a:xfrm>
            <a:off x="179388" y="168275"/>
            <a:ext cx="11826875" cy="6500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Platshållare för datum 3"/>
          <p:cNvSpPr>
            <a:spLocks noGrp="1"/>
          </p:cNvSpPr>
          <p:nvPr>
            <p:ph type="dt" sz="half" idx="2"/>
          </p:nvPr>
        </p:nvSpPr>
        <p:spPr>
          <a:xfrm>
            <a:off x="606036" y="6295833"/>
            <a:ext cx="500132" cy="298601"/>
          </a:xfrm>
          <a:prstGeom prst="rect">
            <a:avLst/>
          </a:prstGeom>
        </p:spPr>
        <p:txBody>
          <a:bodyPr vert="horz" lIns="0" tIns="0" rIns="0" bIns="0" rtlCol="0" anchor="t" anchorCtr="0"/>
          <a:lstStyle>
            <a:lvl1pPr algn="r">
              <a:defRPr sz="700" b="0">
                <a:solidFill>
                  <a:schemeClr val="bg1"/>
                </a:solidFill>
                <a:latin typeface="+mj-lt"/>
              </a:defRPr>
            </a:lvl1pPr>
          </a:lstStyle>
          <a:p>
            <a:fld id="{4D2E7B0E-CD9C-4E87-8E9A-C7F64841326E}" type="datetime1">
              <a:rPr lang="sv-SE" smtClean="0"/>
              <a:t>2019-12-04</a:t>
            </a:fld>
            <a:endParaRPr lang="sv-SE" dirty="0"/>
          </a:p>
        </p:txBody>
      </p:sp>
    </p:spTree>
    <p:extLst>
      <p:ext uri="{BB962C8B-B14F-4D97-AF65-F5344CB8AC3E}">
        <p14:creationId xmlns:p14="http://schemas.microsoft.com/office/powerpoint/2010/main" val="138466947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och innehåll blå punktlista">
    <p:bg>
      <p:bgPr>
        <a:solidFill>
          <a:schemeClr val="bg1"/>
        </a:solidFill>
        <a:effectLst/>
      </p:bgPr>
    </p:bg>
    <p:spTree>
      <p:nvGrpSpPr>
        <p:cNvPr id="1" name=""/>
        <p:cNvGrpSpPr/>
        <p:nvPr/>
      </p:nvGrpSpPr>
      <p:grpSpPr>
        <a:xfrm>
          <a:off x="0" y="0"/>
          <a:ext cx="0" cy="0"/>
          <a:chOff x="0" y="0"/>
          <a:chExt cx="0" cy="0"/>
        </a:xfrm>
      </p:grpSpPr>
      <p:sp>
        <p:nvSpPr>
          <p:cNvPr id="2" name="Rektangel 1"/>
          <p:cNvSpPr/>
          <p:nvPr userDrawn="1"/>
        </p:nvSpPr>
        <p:spPr>
          <a:xfrm>
            <a:off x="179388" y="168274"/>
            <a:ext cx="11826875" cy="58547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ubrik 6"/>
          <p:cNvSpPr>
            <a:spLocks noGrp="1"/>
          </p:cNvSpPr>
          <p:nvPr>
            <p:ph type="title" hasCustomPrompt="1"/>
          </p:nvPr>
        </p:nvSpPr>
        <p:spPr>
          <a:xfrm>
            <a:off x="746125" y="636587"/>
            <a:ext cx="9180000" cy="979488"/>
          </a:xfrm>
        </p:spPr>
        <p:txBody>
          <a:bodyPr/>
          <a:lstStyle>
            <a:lvl1pPr>
              <a:defRPr/>
            </a:lvl1pPr>
          </a:lstStyle>
          <a:p>
            <a:r>
              <a:rPr lang="sv-SE" dirty="0"/>
              <a:t>Klicka här för att lägga till text</a:t>
            </a:r>
          </a:p>
        </p:txBody>
      </p:sp>
      <p:sp>
        <p:nvSpPr>
          <p:cNvPr id="13" name="Platshållare för innehåll 2"/>
          <p:cNvSpPr>
            <a:spLocks noGrp="1"/>
          </p:cNvSpPr>
          <p:nvPr>
            <p:ph sz="half" idx="1"/>
          </p:nvPr>
        </p:nvSpPr>
        <p:spPr>
          <a:xfrm>
            <a:off x="746126" y="2225040"/>
            <a:ext cx="5184000" cy="3075623"/>
          </a:xfrm>
        </p:spPr>
        <p:txBody>
          <a:bodyPr/>
          <a:lstStyle>
            <a:lvl1pPr marL="288000" indent="-288000">
              <a:buClr>
                <a:srgbClr val="001A64"/>
              </a:buClr>
              <a:buFont typeface="HelveticaNeueLT Std Lt" panose="020B0403020202020204" pitchFamily="34" charset="0"/>
              <a:buChar char="•"/>
              <a:defRPr/>
            </a:lvl1pPr>
            <a:lvl2pPr marL="575100" indent="-288000">
              <a:buClr>
                <a:srgbClr val="001A64"/>
              </a:buClr>
              <a:buFont typeface="HelveticaNeueLT Std Lt" panose="020B0403020202020204" pitchFamily="34" charset="0"/>
              <a:buChar char="•"/>
              <a:defRPr/>
            </a:lvl2pPr>
            <a:lvl3pPr marL="864000" indent="-288000">
              <a:buClr>
                <a:srgbClr val="001A64"/>
              </a:buClr>
              <a:buFont typeface="HelveticaNeueLT Std Lt" panose="020B0403020202020204" pitchFamily="34" charset="0"/>
              <a:buChar char="•"/>
              <a:defRPr/>
            </a:lvl3pPr>
            <a:lvl4pPr marL="1152000" indent="-288000">
              <a:buClr>
                <a:srgbClr val="001A64"/>
              </a:buClr>
              <a:buFont typeface="HelveticaNeueLT Std Lt" panose="020B0403020202020204" pitchFamily="34" charset="0"/>
              <a:buChar char="•"/>
              <a:defRPr/>
            </a:lvl4pPr>
            <a:lvl5pPr marL="1440000" indent="-288000">
              <a:buClr>
                <a:srgbClr val="001A64"/>
              </a:buClr>
              <a:buFont typeface="HelveticaNeueLT Std Lt" panose="020B0403020202020204" pitchFamily="34" charset="0"/>
              <a:buChar char="•"/>
              <a:defRPr/>
            </a:lvl5pPr>
          </a:lstStyle>
          <a:p>
            <a:pPr lvl="0"/>
            <a:r>
              <a:rPr lang="sv-SE"/>
              <a:t>Redigera format för bakgrundstext
Nivå två
Nivå tre
Nivå fyra
Nivå fem</a:t>
            </a:r>
            <a:endParaRPr lang="sv-SE" dirty="0"/>
          </a:p>
        </p:txBody>
      </p:sp>
      <p:sp>
        <p:nvSpPr>
          <p:cNvPr id="3" name="Platshållare för datum 2"/>
          <p:cNvSpPr>
            <a:spLocks noGrp="1"/>
          </p:cNvSpPr>
          <p:nvPr>
            <p:ph type="dt" sz="half" idx="10"/>
          </p:nvPr>
        </p:nvSpPr>
        <p:spPr/>
        <p:txBody>
          <a:bodyPr/>
          <a:lstStyle/>
          <a:p>
            <a:fld id="{AC919BC5-8EB0-4728-ABC0-8CF13B9F87ED}" type="datetime1">
              <a:rPr lang="sv-SE" smtClean="0"/>
              <a:t>2019-12-04</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E8645303-2AAE-45D1-913A-B06AE6474513}" type="slidenum">
              <a:rPr lang="sv-SE" smtClean="0"/>
              <a:pPr/>
              <a:t>‹Nr.›</a:t>
            </a:fld>
            <a:endParaRPr lang="sv-SE" dirty="0"/>
          </a:p>
        </p:txBody>
      </p:sp>
    </p:spTree>
    <p:extLst>
      <p:ext uri="{BB962C8B-B14F-4D97-AF65-F5344CB8AC3E}">
        <p14:creationId xmlns:p14="http://schemas.microsoft.com/office/powerpoint/2010/main" val="3607074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och innehåll röd punktlista">
    <p:bg>
      <p:bgPr>
        <a:solidFill>
          <a:schemeClr val="bg1"/>
        </a:solidFill>
        <a:effectLst/>
      </p:bgPr>
    </p:bg>
    <p:spTree>
      <p:nvGrpSpPr>
        <p:cNvPr id="1" name=""/>
        <p:cNvGrpSpPr/>
        <p:nvPr/>
      </p:nvGrpSpPr>
      <p:grpSpPr>
        <a:xfrm>
          <a:off x="0" y="0"/>
          <a:ext cx="0" cy="0"/>
          <a:chOff x="0" y="0"/>
          <a:chExt cx="0" cy="0"/>
        </a:xfrm>
      </p:grpSpPr>
      <p:sp>
        <p:nvSpPr>
          <p:cNvPr id="2" name="Rektangel 1"/>
          <p:cNvSpPr/>
          <p:nvPr userDrawn="1"/>
        </p:nvSpPr>
        <p:spPr>
          <a:xfrm>
            <a:off x="179388" y="168274"/>
            <a:ext cx="11826875" cy="58547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ubrik 6"/>
          <p:cNvSpPr>
            <a:spLocks noGrp="1"/>
          </p:cNvSpPr>
          <p:nvPr>
            <p:ph type="title" hasCustomPrompt="1"/>
          </p:nvPr>
        </p:nvSpPr>
        <p:spPr>
          <a:xfrm>
            <a:off x="746125" y="636587"/>
            <a:ext cx="9180000" cy="979488"/>
          </a:xfrm>
        </p:spPr>
        <p:txBody>
          <a:bodyPr/>
          <a:lstStyle>
            <a:lvl1pPr>
              <a:defRPr/>
            </a:lvl1pPr>
          </a:lstStyle>
          <a:p>
            <a:r>
              <a:rPr lang="sv-SE" dirty="0"/>
              <a:t>Klicka här för att lägga till text</a:t>
            </a:r>
          </a:p>
        </p:txBody>
      </p:sp>
      <p:sp>
        <p:nvSpPr>
          <p:cNvPr id="13" name="Platshållare för innehåll 2"/>
          <p:cNvSpPr>
            <a:spLocks noGrp="1"/>
          </p:cNvSpPr>
          <p:nvPr>
            <p:ph sz="half" idx="1"/>
          </p:nvPr>
        </p:nvSpPr>
        <p:spPr>
          <a:xfrm>
            <a:off x="746126" y="2225040"/>
            <a:ext cx="5184000" cy="3075623"/>
          </a:xfrm>
        </p:spPr>
        <p:txBody>
          <a:bodyPr/>
          <a:lstStyle>
            <a:lvl1pPr marL="288000" indent="-288000">
              <a:buClr>
                <a:srgbClr val="FF153C"/>
              </a:buClr>
              <a:buFont typeface="HelveticaNeueLT Std Lt" panose="020B0403020202020204" pitchFamily="34" charset="0"/>
              <a:buChar char="•"/>
              <a:defRPr/>
            </a:lvl1pPr>
            <a:lvl2pPr marL="575100" indent="-288000">
              <a:buClr>
                <a:srgbClr val="FF153C"/>
              </a:buClr>
              <a:buFont typeface="HelveticaNeueLT Std Lt" panose="020B0403020202020204" pitchFamily="34" charset="0"/>
              <a:buChar char="•"/>
              <a:defRPr/>
            </a:lvl2pPr>
            <a:lvl3pPr marL="864000" indent="-288000">
              <a:buClr>
                <a:srgbClr val="FF153C"/>
              </a:buClr>
              <a:buFont typeface="HelveticaNeueLT Std Lt" panose="020B0403020202020204" pitchFamily="34" charset="0"/>
              <a:buChar char="•"/>
              <a:defRPr/>
            </a:lvl3pPr>
            <a:lvl4pPr marL="1152000" indent="-288000">
              <a:buClr>
                <a:srgbClr val="FF153C"/>
              </a:buClr>
              <a:buFont typeface="HelveticaNeueLT Std Lt" panose="020B0403020202020204" pitchFamily="34" charset="0"/>
              <a:buChar char="•"/>
              <a:defRPr/>
            </a:lvl4pPr>
            <a:lvl5pPr marL="1440000" indent="-288000">
              <a:buClr>
                <a:srgbClr val="FF153C"/>
              </a:buClr>
              <a:buFont typeface="HelveticaNeueLT Std Lt" panose="020B0403020202020204" pitchFamily="34" charset="0"/>
              <a:buChar char="•"/>
              <a:defRPr/>
            </a:lvl5pPr>
          </a:lstStyle>
          <a:p>
            <a:pPr lvl="0"/>
            <a:r>
              <a:rPr lang="sv-SE"/>
              <a:t>Redigera format för bakgrundstext
Nivå två
Nivå tre
Nivå fyra
Nivå fem</a:t>
            </a:r>
            <a:endParaRPr lang="sv-SE" dirty="0"/>
          </a:p>
        </p:txBody>
      </p:sp>
      <p:sp>
        <p:nvSpPr>
          <p:cNvPr id="3" name="Platshållare för datum 2"/>
          <p:cNvSpPr>
            <a:spLocks noGrp="1"/>
          </p:cNvSpPr>
          <p:nvPr>
            <p:ph type="dt" sz="half" idx="10"/>
          </p:nvPr>
        </p:nvSpPr>
        <p:spPr/>
        <p:txBody>
          <a:bodyPr/>
          <a:lstStyle/>
          <a:p>
            <a:fld id="{896035E0-8D07-4172-83A0-23A242BA95BF}" type="datetime1">
              <a:rPr lang="sv-SE" smtClean="0"/>
              <a:t>2019-12-04</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E8645303-2AAE-45D1-913A-B06AE6474513}" type="slidenum">
              <a:rPr lang="sv-SE" smtClean="0"/>
              <a:pPr/>
              <a:t>‹Nr.›</a:t>
            </a:fld>
            <a:endParaRPr lang="sv-SE" dirty="0"/>
          </a:p>
        </p:txBody>
      </p:sp>
    </p:spTree>
    <p:extLst>
      <p:ext uri="{BB962C8B-B14F-4D97-AF65-F5344CB8AC3E}">
        <p14:creationId xmlns:p14="http://schemas.microsoft.com/office/powerpoint/2010/main" val="994085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innehåll grön punktlista">
    <p:bg>
      <p:bgPr>
        <a:solidFill>
          <a:schemeClr val="bg1"/>
        </a:solidFill>
        <a:effectLst/>
      </p:bgPr>
    </p:bg>
    <p:spTree>
      <p:nvGrpSpPr>
        <p:cNvPr id="1" name=""/>
        <p:cNvGrpSpPr/>
        <p:nvPr/>
      </p:nvGrpSpPr>
      <p:grpSpPr>
        <a:xfrm>
          <a:off x="0" y="0"/>
          <a:ext cx="0" cy="0"/>
          <a:chOff x="0" y="0"/>
          <a:chExt cx="0" cy="0"/>
        </a:xfrm>
      </p:grpSpPr>
      <p:sp>
        <p:nvSpPr>
          <p:cNvPr id="2" name="Rektangel 1"/>
          <p:cNvSpPr/>
          <p:nvPr userDrawn="1"/>
        </p:nvSpPr>
        <p:spPr>
          <a:xfrm>
            <a:off x="179388" y="168274"/>
            <a:ext cx="11826875" cy="58547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ubrik 6"/>
          <p:cNvSpPr>
            <a:spLocks noGrp="1"/>
          </p:cNvSpPr>
          <p:nvPr>
            <p:ph type="title" hasCustomPrompt="1"/>
          </p:nvPr>
        </p:nvSpPr>
        <p:spPr>
          <a:xfrm>
            <a:off x="746125" y="636587"/>
            <a:ext cx="8820000" cy="979488"/>
          </a:xfrm>
        </p:spPr>
        <p:txBody>
          <a:bodyPr/>
          <a:lstStyle>
            <a:lvl1pPr>
              <a:defRPr/>
            </a:lvl1pPr>
          </a:lstStyle>
          <a:p>
            <a:r>
              <a:rPr lang="sv-SE" dirty="0"/>
              <a:t>Klicka här för att lägga till text</a:t>
            </a:r>
          </a:p>
        </p:txBody>
      </p:sp>
      <p:sp>
        <p:nvSpPr>
          <p:cNvPr id="14" name="Platshållare för innehåll 2"/>
          <p:cNvSpPr>
            <a:spLocks noGrp="1"/>
          </p:cNvSpPr>
          <p:nvPr>
            <p:ph sz="half" idx="1"/>
          </p:nvPr>
        </p:nvSpPr>
        <p:spPr>
          <a:xfrm>
            <a:off x="746126" y="2225040"/>
            <a:ext cx="5184000" cy="3075623"/>
          </a:xfrm>
        </p:spPr>
        <p:txBody>
          <a:bodyPr/>
          <a:lstStyle>
            <a:lvl1pPr marL="288000" indent="-288000">
              <a:buClr>
                <a:schemeClr val="accent1"/>
              </a:buClr>
              <a:buFont typeface="HelveticaNeueLT Std Lt" panose="020B0403020202020204" pitchFamily="34" charset="0"/>
              <a:buChar char="•"/>
              <a:defRPr/>
            </a:lvl1pPr>
            <a:lvl2pPr marL="575100" indent="-288000">
              <a:buClr>
                <a:schemeClr val="accent1"/>
              </a:buClr>
              <a:buFont typeface="HelveticaNeueLT Std Lt" panose="020B0403020202020204" pitchFamily="34" charset="0"/>
              <a:buChar char="•"/>
              <a:defRPr/>
            </a:lvl2pPr>
            <a:lvl3pPr marL="864000" indent="-288000">
              <a:buClr>
                <a:schemeClr val="accent1"/>
              </a:buClr>
              <a:buFont typeface="HelveticaNeueLT Std Lt" panose="020B0403020202020204" pitchFamily="34" charset="0"/>
              <a:buChar char="•"/>
              <a:defRPr/>
            </a:lvl3pPr>
            <a:lvl4pPr marL="1152000" indent="-288000">
              <a:buClr>
                <a:schemeClr val="accent1"/>
              </a:buClr>
              <a:buFont typeface="HelveticaNeueLT Std Lt" panose="020B0403020202020204" pitchFamily="34" charset="0"/>
              <a:buChar char="•"/>
              <a:defRPr/>
            </a:lvl4pPr>
            <a:lvl5pPr marL="1440000" indent="-288000">
              <a:buClr>
                <a:schemeClr val="accent1"/>
              </a:buClr>
              <a:buFont typeface="HelveticaNeueLT Std Lt" panose="020B0403020202020204" pitchFamily="34" charset="0"/>
              <a:buChar char="•"/>
              <a:defRPr/>
            </a:lvl5pPr>
          </a:lstStyle>
          <a:p>
            <a:pPr lvl="0"/>
            <a:r>
              <a:rPr lang="sv-SE"/>
              <a:t>Redigera format för bakgrundstext
Nivå två
Nivå tre
Nivå fyra
Nivå fem</a:t>
            </a:r>
            <a:endParaRPr lang="sv-SE" dirty="0"/>
          </a:p>
        </p:txBody>
      </p:sp>
      <p:sp>
        <p:nvSpPr>
          <p:cNvPr id="3" name="Platshållare för datum 2"/>
          <p:cNvSpPr>
            <a:spLocks noGrp="1"/>
          </p:cNvSpPr>
          <p:nvPr>
            <p:ph type="dt" sz="half" idx="10"/>
          </p:nvPr>
        </p:nvSpPr>
        <p:spPr/>
        <p:txBody>
          <a:bodyPr/>
          <a:lstStyle/>
          <a:p>
            <a:fld id="{34C20CEB-C99F-41F5-9CA8-67FA4FBC11DD}" type="datetime1">
              <a:rPr lang="sv-SE" smtClean="0"/>
              <a:t>2019-12-04</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E8645303-2AAE-45D1-913A-B06AE6474513}" type="slidenum">
              <a:rPr lang="sv-SE" smtClean="0"/>
              <a:pPr/>
              <a:t>‹Nr.›</a:t>
            </a:fld>
            <a:endParaRPr lang="sv-SE" dirty="0"/>
          </a:p>
        </p:txBody>
      </p:sp>
    </p:spTree>
    <p:extLst>
      <p:ext uri="{BB962C8B-B14F-4D97-AF65-F5344CB8AC3E}">
        <p14:creationId xmlns:p14="http://schemas.microsoft.com/office/powerpoint/2010/main" val="731711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vsnittsbild - grön">
    <p:bg>
      <p:bgPr>
        <a:solidFill>
          <a:schemeClr val="bg1"/>
        </a:solidFill>
        <a:effectLst/>
      </p:bgPr>
    </p:bg>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9109" y="170730"/>
            <a:ext cx="11840066" cy="5860511"/>
          </a:xfrm>
          <a:prstGeom prst="rect">
            <a:avLst/>
          </a:prstGeom>
        </p:spPr>
      </p:pic>
      <p:pic>
        <p:nvPicPr>
          <p:cNvPr id="4" name="Bildobjekt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88535" y="180157"/>
            <a:ext cx="11837217" cy="5852998"/>
          </a:xfrm>
          <a:prstGeom prst="rect">
            <a:avLst/>
          </a:prstGeom>
        </p:spPr>
      </p:pic>
      <p:sp>
        <p:nvSpPr>
          <p:cNvPr id="2" name="Rubrik 1"/>
          <p:cNvSpPr>
            <a:spLocks noGrp="1"/>
          </p:cNvSpPr>
          <p:nvPr>
            <p:ph type="title" hasCustomPrompt="1"/>
          </p:nvPr>
        </p:nvSpPr>
        <p:spPr>
          <a:xfrm>
            <a:off x="1550504" y="1202636"/>
            <a:ext cx="9084366" cy="1123121"/>
          </a:xfrm>
          <a:solidFill>
            <a:schemeClr val="bg1"/>
          </a:solidFill>
        </p:spPr>
        <p:txBody>
          <a:bodyPr lIns="540000" rIns="540000" anchor="b" anchorCtr="0"/>
          <a:lstStyle>
            <a:lvl1pPr algn="ctr">
              <a:tabLst/>
              <a:defRPr sz="3200"/>
            </a:lvl1pPr>
          </a:lstStyle>
          <a:p>
            <a:r>
              <a:rPr lang="sv-SE" dirty="0"/>
              <a:t>Klicka här för att lägga till text</a:t>
            </a:r>
          </a:p>
        </p:txBody>
      </p:sp>
      <p:sp>
        <p:nvSpPr>
          <p:cNvPr id="3" name="Platshållare för text 2"/>
          <p:cNvSpPr>
            <a:spLocks noGrp="1"/>
          </p:cNvSpPr>
          <p:nvPr>
            <p:ph type="body" idx="1" hasCustomPrompt="1"/>
          </p:nvPr>
        </p:nvSpPr>
        <p:spPr>
          <a:xfrm>
            <a:off x="1550504" y="2325757"/>
            <a:ext cx="9084366" cy="2673626"/>
          </a:xfrm>
          <a:solidFill>
            <a:schemeClr val="bg1"/>
          </a:solidFill>
        </p:spPr>
        <p:txBody>
          <a:bodyPr lIns="720000" tIns="360000" rIns="720000" bIns="720000">
            <a:noAutofit/>
          </a:bodyPr>
          <a:lstStyle>
            <a:lvl1pPr marL="0" indent="0" algn="ctr">
              <a:lnSpc>
                <a:spcPct val="110000"/>
              </a:lnSpc>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lägga till text</a:t>
            </a:r>
          </a:p>
        </p:txBody>
      </p:sp>
      <p:sp>
        <p:nvSpPr>
          <p:cNvPr id="8" name="Platshållare för sidfot 7"/>
          <p:cNvSpPr>
            <a:spLocks noGrp="1"/>
          </p:cNvSpPr>
          <p:nvPr>
            <p:ph type="ftr" sz="quarter" idx="11"/>
          </p:nvPr>
        </p:nvSpPr>
        <p:spPr/>
        <p:txBody>
          <a:bodyPr/>
          <a:lstStyle/>
          <a:p>
            <a:endParaRPr lang="sv-SE" dirty="0"/>
          </a:p>
        </p:txBody>
      </p:sp>
      <p:sp>
        <p:nvSpPr>
          <p:cNvPr id="7" name="Platshållare för datum 6"/>
          <p:cNvSpPr>
            <a:spLocks noGrp="1"/>
          </p:cNvSpPr>
          <p:nvPr>
            <p:ph type="dt" sz="half" idx="10"/>
          </p:nvPr>
        </p:nvSpPr>
        <p:spPr/>
        <p:txBody>
          <a:bodyPr/>
          <a:lstStyle/>
          <a:p>
            <a:fld id="{FF0CE367-F915-4A24-A058-948751DD6D31}" type="datetime1">
              <a:rPr lang="sv-SE" smtClean="0"/>
              <a:t>2019-12-04</a:t>
            </a:fld>
            <a:endParaRPr lang="sv-SE" dirty="0"/>
          </a:p>
        </p:txBody>
      </p:sp>
      <p:sp>
        <p:nvSpPr>
          <p:cNvPr id="9" name="Platshållare för bildnummer 8"/>
          <p:cNvSpPr>
            <a:spLocks noGrp="1"/>
          </p:cNvSpPr>
          <p:nvPr>
            <p:ph type="sldNum" sz="quarter" idx="12"/>
          </p:nvPr>
        </p:nvSpPr>
        <p:spPr/>
        <p:txBody>
          <a:bodyPr/>
          <a:lstStyle/>
          <a:p>
            <a:fld id="{E8645303-2AAE-45D1-913A-B06AE6474513}" type="slidenum">
              <a:rPr lang="sv-SE" smtClean="0"/>
              <a:t>‹Nr.›</a:t>
            </a:fld>
            <a:endParaRPr lang="sv-SE" dirty="0"/>
          </a:p>
        </p:txBody>
      </p:sp>
      <p:sp>
        <p:nvSpPr>
          <p:cNvPr id="17" name="textruta 16"/>
          <p:cNvSpPr txBox="1"/>
          <p:nvPr userDrawn="1"/>
        </p:nvSpPr>
        <p:spPr>
          <a:xfrm>
            <a:off x="179388" y="-341257"/>
            <a:ext cx="11826875" cy="307777"/>
          </a:xfrm>
          <a:prstGeom prst="rect">
            <a:avLst/>
          </a:prstGeom>
          <a:noFill/>
        </p:spPr>
        <p:txBody>
          <a:bodyPr wrap="square" rtlCol="0">
            <a:spAutoFit/>
          </a:bodyPr>
          <a:lstStyle/>
          <a:p>
            <a:r>
              <a:rPr lang="sv-SE" sz="1400" dirty="0">
                <a:latin typeface="Helvetica" charset="0"/>
                <a:ea typeface="Helvetica" charset="0"/>
                <a:cs typeface="Helvetica" charset="0"/>
              </a:rPr>
              <a:t>För att lägga till bakgrundsbild; högerklicka på den grå rutan, välj Formatera figur, välj Bild eller strukturfyllning, Infoga bild från fil och välj bild.</a:t>
            </a:r>
          </a:p>
        </p:txBody>
      </p:sp>
    </p:spTree>
    <p:extLst>
      <p:ext uri="{BB962C8B-B14F-4D97-AF65-F5344CB8AC3E}">
        <p14:creationId xmlns:p14="http://schemas.microsoft.com/office/powerpoint/2010/main" val="3797329801"/>
      </p:ext>
    </p:extLst>
  </p:cSld>
  <p:clrMapOvr>
    <a:masterClrMapping/>
  </p:clrMapOvr>
  <p:extLst mod="1">
    <p:ext uri="{DCECCB84-F9BA-43D5-87BE-67443E8EF086}">
      <p15:sldGuideLst xmlns:p15="http://schemas.microsoft.com/office/powerpoint/2012/main">
        <p15:guide id="1" orient="horz" pos="1207" userDrawn="1">
          <p15:clr>
            <a:srgbClr val="FBAE40"/>
          </p15:clr>
        </p15:guide>
        <p15:guide id="2" orient="horz" pos="1715" userDrawn="1">
          <p15:clr>
            <a:srgbClr val="FBAE40"/>
          </p15:clr>
        </p15:guide>
        <p15:guide id="3" orient="horz" pos="184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Avsnittsbild">
    <p:bg>
      <p:bgPr>
        <a:solidFill>
          <a:schemeClr val="bg1"/>
        </a:solidFill>
        <a:effectLst/>
      </p:bgPr>
    </p:bg>
    <p:spTree>
      <p:nvGrpSpPr>
        <p:cNvPr id="1" name=""/>
        <p:cNvGrpSpPr/>
        <p:nvPr/>
      </p:nvGrpSpPr>
      <p:grpSpPr>
        <a:xfrm>
          <a:off x="0" y="0"/>
          <a:ext cx="0" cy="0"/>
          <a:chOff x="0" y="0"/>
          <a:chExt cx="0" cy="0"/>
        </a:xfrm>
      </p:grpSpPr>
      <p:pic>
        <p:nvPicPr>
          <p:cNvPr id="4" name="Bildobjekt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8535" y="180157"/>
            <a:ext cx="11837217" cy="5852998"/>
          </a:xfrm>
          <a:prstGeom prst="rect">
            <a:avLst/>
          </a:prstGeom>
        </p:spPr>
      </p:pic>
      <p:sp>
        <p:nvSpPr>
          <p:cNvPr id="24" name="Platshållare för bild 23"/>
          <p:cNvSpPr>
            <a:spLocks noGrp="1"/>
          </p:cNvSpPr>
          <p:nvPr>
            <p:ph type="pic" sz="quarter" idx="13" hasCustomPrompt="1"/>
          </p:nvPr>
        </p:nvSpPr>
        <p:spPr>
          <a:xfrm>
            <a:off x="179388" y="168274"/>
            <a:ext cx="11826875" cy="5854700"/>
          </a:xfrm>
          <a:solidFill>
            <a:schemeClr val="bg2"/>
          </a:solidFill>
          <a:ln>
            <a:noFill/>
          </a:ln>
        </p:spPr>
        <p:txBody>
          <a:bodyPr/>
          <a:lstStyle>
            <a:lvl1pPr marL="0" indent="0">
              <a:buNone/>
              <a:defRPr/>
            </a:lvl1pPr>
          </a:lstStyle>
          <a:p>
            <a:r>
              <a:rPr lang="sv-SE" dirty="0"/>
              <a:t> </a:t>
            </a:r>
          </a:p>
        </p:txBody>
      </p:sp>
      <p:sp>
        <p:nvSpPr>
          <p:cNvPr id="2" name="Rubrik 1"/>
          <p:cNvSpPr>
            <a:spLocks noGrp="1"/>
          </p:cNvSpPr>
          <p:nvPr>
            <p:ph type="title" hasCustomPrompt="1"/>
          </p:nvPr>
        </p:nvSpPr>
        <p:spPr>
          <a:xfrm>
            <a:off x="1550504" y="1202636"/>
            <a:ext cx="9084366" cy="1123121"/>
          </a:xfrm>
          <a:solidFill>
            <a:schemeClr val="bg1"/>
          </a:solidFill>
        </p:spPr>
        <p:txBody>
          <a:bodyPr lIns="540000" rIns="540000" anchor="b" anchorCtr="0"/>
          <a:lstStyle>
            <a:lvl1pPr algn="ctr">
              <a:tabLst/>
              <a:defRPr sz="3200"/>
            </a:lvl1pPr>
          </a:lstStyle>
          <a:p>
            <a:r>
              <a:rPr lang="sv-SE" dirty="0"/>
              <a:t>Klicka här för att lägga till text</a:t>
            </a:r>
          </a:p>
        </p:txBody>
      </p:sp>
      <p:sp>
        <p:nvSpPr>
          <p:cNvPr id="3" name="Platshållare för text 2"/>
          <p:cNvSpPr>
            <a:spLocks noGrp="1"/>
          </p:cNvSpPr>
          <p:nvPr>
            <p:ph type="body" idx="1" hasCustomPrompt="1"/>
          </p:nvPr>
        </p:nvSpPr>
        <p:spPr>
          <a:xfrm>
            <a:off x="1550504" y="2325757"/>
            <a:ext cx="9084366" cy="2673626"/>
          </a:xfrm>
          <a:solidFill>
            <a:schemeClr val="bg1"/>
          </a:solidFill>
        </p:spPr>
        <p:txBody>
          <a:bodyPr lIns="720000" tIns="360000" rIns="720000" bIns="720000">
            <a:noAutofit/>
          </a:bodyPr>
          <a:lstStyle>
            <a:lvl1pPr marL="0" indent="0" algn="ctr">
              <a:lnSpc>
                <a:spcPct val="110000"/>
              </a:lnSpc>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lägga till text</a:t>
            </a:r>
          </a:p>
        </p:txBody>
      </p:sp>
      <p:sp>
        <p:nvSpPr>
          <p:cNvPr id="8" name="Platshållare för sidfot 7"/>
          <p:cNvSpPr>
            <a:spLocks noGrp="1"/>
          </p:cNvSpPr>
          <p:nvPr>
            <p:ph type="ftr" sz="quarter" idx="11"/>
          </p:nvPr>
        </p:nvSpPr>
        <p:spPr/>
        <p:txBody>
          <a:bodyPr/>
          <a:lstStyle/>
          <a:p>
            <a:endParaRPr lang="sv-SE" dirty="0"/>
          </a:p>
        </p:txBody>
      </p:sp>
      <p:sp>
        <p:nvSpPr>
          <p:cNvPr id="7" name="Platshållare för datum 6"/>
          <p:cNvSpPr>
            <a:spLocks noGrp="1"/>
          </p:cNvSpPr>
          <p:nvPr>
            <p:ph type="dt" sz="half" idx="10"/>
          </p:nvPr>
        </p:nvSpPr>
        <p:spPr/>
        <p:txBody>
          <a:bodyPr/>
          <a:lstStyle/>
          <a:p>
            <a:fld id="{FF0CE367-F915-4A24-A058-948751DD6D31}" type="datetime1">
              <a:rPr lang="sv-SE" smtClean="0"/>
              <a:t>2019-12-04</a:t>
            </a:fld>
            <a:endParaRPr lang="sv-SE" dirty="0"/>
          </a:p>
        </p:txBody>
      </p:sp>
      <p:sp>
        <p:nvSpPr>
          <p:cNvPr id="9" name="Platshållare för bildnummer 8"/>
          <p:cNvSpPr>
            <a:spLocks noGrp="1"/>
          </p:cNvSpPr>
          <p:nvPr>
            <p:ph type="sldNum" sz="quarter" idx="12"/>
          </p:nvPr>
        </p:nvSpPr>
        <p:spPr/>
        <p:txBody>
          <a:bodyPr/>
          <a:lstStyle/>
          <a:p>
            <a:fld id="{E8645303-2AAE-45D1-913A-B06AE6474513}" type="slidenum">
              <a:rPr lang="sv-SE" smtClean="0"/>
              <a:t>‹Nr.›</a:t>
            </a:fld>
            <a:endParaRPr lang="sv-SE" dirty="0"/>
          </a:p>
        </p:txBody>
      </p:sp>
      <p:sp>
        <p:nvSpPr>
          <p:cNvPr id="17" name="textruta 16"/>
          <p:cNvSpPr txBox="1"/>
          <p:nvPr userDrawn="1"/>
        </p:nvSpPr>
        <p:spPr>
          <a:xfrm>
            <a:off x="179388" y="-341257"/>
            <a:ext cx="11826875" cy="307777"/>
          </a:xfrm>
          <a:prstGeom prst="rect">
            <a:avLst/>
          </a:prstGeom>
          <a:noFill/>
        </p:spPr>
        <p:txBody>
          <a:bodyPr wrap="square" rtlCol="0">
            <a:spAutoFit/>
          </a:bodyPr>
          <a:lstStyle/>
          <a:p>
            <a:r>
              <a:rPr lang="sv-SE" sz="1400" dirty="0">
                <a:latin typeface="Helvetica" charset="0"/>
                <a:ea typeface="Helvetica" charset="0"/>
                <a:cs typeface="Helvetica" charset="0"/>
              </a:rPr>
              <a:t>För att lägga till bakgrundsbild; högerklicka på den grå rutan, välj Formatera figur, välj Bild eller strukturfyllning, Infoga bild från fil och välj bild.</a:t>
            </a:r>
          </a:p>
        </p:txBody>
      </p:sp>
    </p:spTree>
    <p:extLst/>
  </p:cSld>
  <p:clrMapOvr>
    <a:masterClrMapping/>
  </p:clrMapOvr>
  <p:extLst mod="1">
    <p:ext uri="{DCECCB84-F9BA-43D5-87BE-67443E8EF086}">
      <p15:sldGuideLst xmlns:p15="http://schemas.microsoft.com/office/powerpoint/2012/main">
        <p15:guide id="1" orient="horz" pos="1207">
          <p15:clr>
            <a:srgbClr val="FBAE40"/>
          </p15:clr>
        </p15:guide>
        <p15:guide id="2" orient="horz" pos="1715">
          <p15:clr>
            <a:srgbClr val="FBAE40"/>
          </p15:clr>
        </p15:guide>
        <p15:guide id="3" orient="horz" pos="184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lutsida">
    <p:bg>
      <p:bgRef idx="1001">
        <a:schemeClr val="bg1"/>
      </p:bgRef>
    </p:bg>
    <p:spTree>
      <p:nvGrpSpPr>
        <p:cNvPr id="1" name=""/>
        <p:cNvGrpSpPr/>
        <p:nvPr/>
      </p:nvGrpSpPr>
      <p:grpSpPr>
        <a:xfrm>
          <a:off x="0" y="0"/>
          <a:ext cx="0" cy="0"/>
          <a:chOff x="0" y="0"/>
          <a:chExt cx="0" cy="0"/>
        </a:xfrm>
      </p:grpSpPr>
      <p:pic>
        <p:nvPicPr>
          <p:cNvPr id="2" name="Bildobjekt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12192001" cy="6858000"/>
          </a:xfrm>
          <a:prstGeom prst="rect">
            <a:avLst/>
          </a:prstGeom>
        </p:spPr>
      </p:pic>
      <p:sp>
        <p:nvSpPr>
          <p:cNvPr id="8" name="Frihandsfigur: Form 7"/>
          <p:cNvSpPr/>
          <p:nvPr userDrawn="1"/>
        </p:nvSpPr>
        <p:spPr>
          <a:xfrm>
            <a:off x="0" y="0"/>
            <a:ext cx="12192000" cy="6858000"/>
          </a:xfrm>
          <a:custGeom>
            <a:avLst/>
            <a:gdLst>
              <a:gd name="connsiteX0" fmla="*/ 179388 w 12192000"/>
              <a:gd name="connsiteY0" fmla="*/ 168275 h 6858000"/>
              <a:gd name="connsiteX1" fmla="*/ 179388 w 12192000"/>
              <a:gd name="connsiteY1" fmla="*/ 6669088 h 6858000"/>
              <a:gd name="connsiteX2" fmla="*/ 12006263 w 12192000"/>
              <a:gd name="connsiteY2" fmla="*/ 6669088 h 6858000"/>
              <a:gd name="connsiteX3" fmla="*/ 12006263 w 12192000"/>
              <a:gd name="connsiteY3" fmla="*/ 168275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79388" y="168275"/>
                </a:moveTo>
                <a:lnTo>
                  <a:pt x="179388" y="6669088"/>
                </a:lnTo>
                <a:lnTo>
                  <a:pt x="12006263" y="6669088"/>
                </a:lnTo>
                <a:lnTo>
                  <a:pt x="12006263" y="168275"/>
                </a:lnTo>
                <a:close/>
                <a:moveTo>
                  <a:pt x="0" y="0"/>
                </a:moveTo>
                <a:lnTo>
                  <a:pt x="12192000" y="0"/>
                </a:lnTo>
                <a:lnTo>
                  <a:pt x="1219200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6">
            <a:extLst>
              <a:ext uri="{FF2B5EF4-FFF2-40B4-BE49-F238E27FC236}">
                <a16:creationId xmlns:a16="http://schemas.microsoft.com/office/drawing/2014/main" xmlns="" id="{089B0706-FCD2-44D2-B2EE-A71161CF2616}"/>
              </a:ext>
            </a:extLst>
          </p:cNvPr>
          <p:cNvSpPr>
            <a:spLocks noGrp="1"/>
          </p:cNvSpPr>
          <p:nvPr>
            <p:ph type="title" hasCustomPrompt="1"/>
          </p:nvPr>
        </p:nvSpPr>
        <p:spPr>
          <a:xfrm>
            <a:off x="179387" y="2708275"/>
            <a:ext cx="11809411" cy="979488"/>
          </a:xfrm>
        </p:spPr>
        <p:txBody>
          <a:bodyPr/>
          <a:lstStyle>
            <a:lvl1pPr algn="ctr">
              <a:defRPr lang="sv-SE" sz="6000" b="1" kern="1200" smtClean="0">
                <a:solidFill>
                  <a:schemeClr val="bg1"/>
                </a:solidFill>
                <a:latin typeface="+mj-lt"/>
                <a:ea typeface="+mn-ea"/>
                <a:cs typeface="Helvetica" charset="0"/>
              </a:defRPr>
            </a:lvl1pPr>
          </a:lstStyle>
          <a:p>
            <a:r>
              <a:rPr lang="sv-SE" dirty="0"/>
              <a:t>Skriv in webbadress</a:t>
            </a:r>
          </a:p>
        </p:txBody>
      </p:sp>
      <p:pic>
        <p:nvPicPr>
          <p:cNvPr id="5" name="Bildobjekt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31839" y="5958126"/>
            <a:ext cx="1431584" cy="357896"/>
          </a:xfrm>
          <a:prstGeom prst="rect">
            <a:avLst/>
          </a:prstGeom>
        </p:spPr>
      </p:pic>
    </p:spTree>
    <p:extLst>
      <p:ext uri="{BB962C8B-B14F-4D97-AF65-F5344CB8AC3E}">
        <p14:creationId xmlns:p14="http://schemas.microsoft.com/office/powerpoint/2010/main" val="3679613817"/>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3" name="Platshållare för sidfot 2"/>
          <p:cNvSpPr>
            <a:spLocks noGrp="1"/>
          </p:cNvSpPr>
          <p:nvPr>
            <p:ph type="ftr" sz="quarter" idx="10"/>
          </p:nvPr>
        </p:nvSpPr>
        <p:spPr/>
        <p:txBody>
          <a:bodyPr/>
          <a:lstStyle/>
          <a:p>
            <a:endParaRPr lang="sv-SE" dirty="0"/>
          </a:p>
        </p:txBody>
      </p:sp>
      <p:sp>
        <p:nvSpPr>
          <p:cNvPr id="4" name="Platshållare för datum 3"/>
          <p:cNvSpPr>
            <a:spLocks noGrp="1"/>
          </p:cNvSpPr>
          <p:nvPr>
            <p:ph type="dt" sz="half" idx="11"/>
          </p:nvPr>
        </p:nvSpPr>
        <p:spPr/>
        <p:txBody>
          <a:bodyPr/>
          <a:lstStyle/>
          <a:p>
            <a:fld id="{C88AD3DB-0615-415F-8411-21E0E4E5F7FB}" type="datetime1">
              <a:rPr lang="sv-SE" smtClean="0"/>
              <a:t>2019-12-04</a:t>
            </a:fld>
            <a:endParaRPr lang="sv-SE" dirty="0"/>
          </a:p>
        </p:txBody>
      </p:sp>
      <p:sp>
        <p:nvSpPr>
          <p:cNvPr id="5" name="Platshållare för bildnummer 4"/>
          <p:cNvSpPr>
            <a:spLocks noGrp="1"/>
          </p:cNvSpPr>
          <p:nvPr>
            <p:ph type="sldNum" sz="quarter" idx="12"/>
          </p:nvPr>
        </p:nvSpPr>
        <p:spPr/>
        <p:txBody>
          <a:bodyPr/>
          <a:lstStyle/>
          <a:p>
            <a:fld id="{E8645303-2AAE-45D1-913A-B06AE6474513}" type="slidenum">
              <a:rPr lang="sv-SE" smtClean="0"/>
              <a:pPr/>
              <a:t>‹Nr.›</a:t>
            </a:fld>
            <a:endParaRPr lang="sv-SE" dirty="0"/>
          </a:p>
        </p:txBody>
      </p:sp>
    </p:spTree>
    <p:extLst>
      <p:ext uri="{BB962C8B-B14F-4D97-AF65-F5344CB8AC3E}">
        <p14:creationId xmlns:p14="http://schemas.microsoft.com/office/powerpoint/2010/main" val="19566921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3_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356400" y="415655"/>
            <a:ext cx="11477460" cy="750355"/>
          </a:xfrm>
        </p:spPr>
        <p:txBody>
          <a:bodyPr/>
          <a:lstStyle>
            <a:lvl1pPr>
              <a:defRPr sz="2400" b="1">
                <a:solidFill>
                  <a:schemeClr val="tx1"/>
                </a:solidFill>
                <a:latin typeface="+mj-lt"/>
                <a:ea typeface="Verdana" panose="020B0604030504040204" pitchFamily="34" charset="0"/>
                <a:cs typeface="Calibri" panose="020F0502020204030204" pitchFamily="34" charset="0"/>
              </a:defRPr>
            </a:lvl1pPr>
          </a:lstStyle>
          <a:p>
            <a:r>
              <a:rPr lang="sv-SE" dirty="0"/>
              <a:t>Klicka här för att ändra format</a:t>
            </a:r>
          </a:p>
        </p:txBody>
      </p:sp>
    </p:spTree>
    <p:extLst>
      <p:ext uri="{BB962C8B-B14F-4D97-AF65-F5344CB8AC3E}">
        <p14:creationId xmlns:p14="http://schemas.microsoft.com/office/powerpoint/2010/main" val="6868312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914400" y="2130426"/>
            <a:ext cx="10363200" cy="1470025"/>
          </a:xfrm>
        </p:spPr>
        <p:txBody>
          <a:bodyPr/>
          <a:lstStyle/>
          <a:p>
            <a:r>
              <a:rPr lang="sv-SE" dirty="0" smtClean="0"/>
              <a:t>Klicka här för att ändra format</a:t>
            </a:r>
            <a:endParaRPr lang="sv-SE" dirty="0"/>
          </a:p>
        </p:txBody>
      </p:sp>
      <p:sp>
        <p:nvSpPr>
          <p:cNvPr id="3" name="Underrubrik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sv-SE" dirty="0" smtClean="0"/>
              <a:t>Klicka här för att ändra format på underrubrik i bakgrunden</a:t>
            </a:r>
            <a:endParaRPr lang="sv-SE" dirty="0"/>
          </a:p>
        </p:txBody>
      </p:sp>
      <p:sp>
        <p:nvSpPr>
          <p:cNvPr id="4" name="Rectangle 26"/>
          <p:cNvSpPr>
            <a:spLocks noGrp="1" noChangeArrowheads="1"/>
          </p:cNvSpPr>
          <p:nvPr>
            <p:ph type="ftr" sz="quarter" idx="10"/>
          </p:nvPr>
        </p:nvSpPr>
        <p:spPr>
          <a:ln/>
        </p:spPr>
        <p:txBody>
          <a:bodyPr/>
          <a:lstStyle>
            <a:lvl1pPr>
              <a:defRPr/>
            </a:lvl1pPr>
          </a:lstStyle>
          <a:p>
            <a:endParaRPr lang="sv-SE">
              <a:solidFill>
                <a:prstClr val="white"/>
              </a:solidFill>
            </a:endParaRPr>
          </a:p>
        </p:txBody>
      </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4" name="Rectangle 26"/>
          <p:cNvSpPr>
            <a:spLocks noGrp="1" noChangeArrowheads="1"/>
          </p:cNvSpPr>
          <p:nvPr>
            <p:ph type="ftr" sz="quarter" idx="10"/>
          </p:nvPr>
        </p:nvSpPr>
        <p:spPr>
          <a:ln/>
        </p:spPr>
        <p:txBody>
          <a:bodyPr/>
          <a:lstStyle>
            <a:lvl1pPr>
              <a:defRPr/>
            </a:lvl1pPr>
          </a:lstStyle>
          <a:p>
            <a:endParaRPr lang="sv-SE">
              <a:solidFill>
                <a:prstClr val="white"/>
              </a:solidFill>
            </a:endParaRPr>
          </a:p>
        </p:txBody>
      </p:sp>
      <p:sp>
        <p:nvSpPr>
          <p:cNvPr id="6" name="Platshållare för innehåll 2"/>
          <p:cNvSpPr>
            <a:spLocks noGrp="1"/>
          </p:cNvSpPr>
          <p:nvPr>
            <p:ph idx="1"/>
          </p:nvPr>
        </p:nvSpPr>
        <p:spPr>
          <a:xfrm>
            <a:off x="609600" y="1711326"/>
            <a:ext cx="9057685" cy="4310063"/>
          </a:xfrm>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7" name="Platshållare för rubrik 1"/>
          <p:cNvSpPr>
            <a:spLocks noGrp="1"/>
          </p:cNvSpPr>
          <p:nvPr>
            <p:ph type="title"/>
          </p:nvPr>
        </p:nvSpPr>
        <p:spPr bwMode="auto">
          <a:xfrm>
            <a:off x="609600" y="414339"/>
            <a:ext cx="905768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dirty="0" smtClean="0"/>
              <a:t>Klicka här för att ändra format</a:t>
            </a:r>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Startsida ">
    <p:bg>
      <p:bgPr>
        <a:solidFill>
          <a:schemeClr val="bg1"/>
        </a:solidFill>
        <a:effectLst/>
      </p:bgPr>
    </p:bg>
    <p:spTree>
      <p:nvGrpSpPr>
        <p:cNvPr id="1" name=""/>
        <p:cNvGrpSpPr/>
        <p:nvPr/>
      </p:nvGrpSpPr>
      <p:grpSpPr>
        <a:xfrm>
          <a:off x="0" y="0"/>
          <a:ext cx="0" cy="0"/>
          <a:chOff x="0" y="0"/>
          <a:chExt cx="0" cy="0"/>
        </a:xfrm>
      </p:grpSpPr>
      <p:pic>
        <p:nvPicPr>
          <p:cNvPr id="2" name="Bildobjekt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6269" y="168275"/>
            <a:ext cx="11829993" cy="6505124"/>
          </a:xfrm>
          <a:prstGeom prst="rect">
            <a:avLst/>
          </a:prstGeom>
        </p:spPr>
      </p:pic>
      <p:pic>
        <p:nvPicPr>
          <p:cNvPr id="3" name="Bildobjekt 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276849" y="2816493"/>
            <a:ext cx="3628832" cy="907208"/>
          </a:xfrm>
          <a:prstGeom prst="rect">
            <a:avLst/>
          </a:prstGeom>
        </p:spPr>
      </p:pic>
      <p:sp>
        <p:nvSpPr>
          <p:cNvPr id="14" name="Platshållare för text 7"/>
          <p:cNvSpPr>
            <a:spLocks noGrp="1"/>
          </p:cNvSpPr>
          <p:nvPr>
            <p:ph type="body" sz="quarter" idx="10" hasCustomPrompt="1"/>
          </p:nvPr>
        </p:nvSpPr>
        <p:spPr>
          <a:xfrm>
            <a:off x="652463" y="569607"/>
            <a:ext cx="2386012" cy="682629"/>
          </a:xfrm>
        </p:spPr>
        <p:txBody>
          <a:bodyPr tIns="0">
            <a:noAutofit/>
          </a:bodyPr>
          <a:lstStyle>
            <a:lvl1pPr marL="0" indent="0">
              <a:lnSpc>
                <a:spcPts val="2100"/>
              </a:lnSpc>
              <a:spcBef>
                <a:spcPts val="0"/>
              </a:spcBef>
              <a:spcAft>
                <a:spcPts val="0"/>
              </a:spcAft>
              <a:buNone/>
              <a:defRPr sz="1800" b="1">
                <a:solidFill>
                  <a:schemeClr val="bg1"/>
                </a:solidFill>
                <a:latin typeface="+mn-lt"/>
                <a:ea typeface="Helvetica" charset="0"/>
                <a:cs typeface="Helvetica" charset="0"/>
              </a:defRPr>
            </a:lvl1pPr>
            <a:lvl2pPr marL="232200" indent="0">
              <a:buNone/>
              <a:defRPr sz="1400" b="0">
                <a:solidFill>
                  <a:schemeClr val="bg1"/>
                </a:solidFill>
                <a:latin typeface="+mj-lt"/>
              </a:defRPr>
            </a:lvl2pPr>
            <a:lvl3pPr marL="462600" indent="0">
              <a:buNone/>
              <a:defRPr sz="1400" b="0">
                <a:solidFill>
                  <a:schemeClr val="bg1"/>
                </a:solidFill>
                <a:latin typeface="+mj-lt"/>
              </a:defRPr>
            </a:lvl3pPr>
            <a:lvl4pPr marL="693000" indent="0">
              <a:buNone/>
              <a:defRPr sz="1400" b="0">
                <a:solidFill>
                  <a:schemeClr val="bg1"/>
                </a:solidFill>
                <a:latin typeface="+mj-lt"/>
              </a:defRPr>
            </a:lvl4pPr>
            <a:lvl5pPr marL="887400" indent="0">
              <a:buNone/>
              <a:defRPr sz="1400" b="0">
                <a:solidFill>
                  <a:schemeClr val="bg1"/>
                </a:solidFill>
                <a:latin typeface="+mj-lt"/>
              </a:defRPr>
            </a:lvl5pPr>
          </a:lstStyle>
          <a:p>
            <a:pPr lvl="0"/>
            <a:r>
              <a:rPr lang="sv-SE" dirty="0"/>
              <a:t>Plats för text</a:t>
            </a:r>
          </a:p>
        </p:txBody>
      </p:sp>
      <p:sp>
        <p:nvSpPr>
          <p:cNvPr id="9" name="Rektangel 8"/>
          <p:cNvSpPr/>
          <p:nvPr userDrawn="1"/>
        </p:nvSpPr>
        <p:spPr>
          <a:xfrm>
            <a:off x="179388" y="168275"/>
            <a:ext cx="11826875" cy="6500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Platshållare för datum 3"/>
          <p:cNvSpPr>
            <a:spLocks noGrp="1"/>
          </p:cNvSpPr>
          <p:nvPr>
            <p:ph type="dt" sz="half" idx="2"/>
          </p:nvPr>
        </p:nvSpPr>
        <p:spPr>
          <a:xfrm>
            <a:off x="606036" y="6295833"/>
            <a:ext cx="500132" cy="298601"/>
          </a:xfrm>
          <a:prstGeom prst="rect">
            <a:avLst/>
          </a:prstGeom>
        </p:spPr>
        <p:txBody>
          <a:bodyPr vert="horz" lIns="0" tIns="0" rIns="0" bIns="0" rtlCol="0" anchor="t" anchorCtr="0"/>
          <a:lstStyle>
            <a:lvl1pPr algn="r">
              <a:defRPr sz="700" b="0">
                <a:solidFill>
                  <a:schemeClr val="bg1"/>
                </a:solidFill>
                <a:latin typeface="+mj-lt"/>
              </a:defRPr>
            </a:lvl1pPr>
          </a:lstStyle>
          <a:p>
            <a:fld id="{4D2E7B0E-CD9C-4E87-8E9A-C7F64841326E}" type="datetime1">
              <a:rPr lang="sv-SE" smtClean="0"/>
              <a:t>2019-12-04</a:t>
            </a:fld>
            <a:endParaRPr lang="sv-SE" dirty="0"/>
          </a:p>
        </p:txBody>
      </p:sp>
    </p:spTree>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Rectangle 26"/>
          <p:cNvSpPr>
            <a:spLocks noGrp="1" noChangeArrowheads="1"/>
          </p:cNvSpPr>
          <p:nvPr>
            <p:ph type="ftr" sz="quarter" idx="10"/>
          </p:nvPr>
        </p:nvSpPr>
        <p:spPr>
          <a:ln/>
        </p:spPr>
        <p:txBody>
          <a:bodyPr/>
          <a:lstStyle>
            <a:lvl1pPr>
              <a:defRPr/>
            </a:lvl1pPr>
          </a:lstStyle>
          <a:p>
            <a:endParaRPr lang="sv-SE">
              <a:solidFill>
                <a:prstClr val="white"/>
              </a:solidFill>
            </a:endParaRP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 träd">
    <p:bg>
      <p:bgPr>
        <a:solidFill>
          <a:schemeClr val="bg1"/>
        </a:solidFill>
        <a:effectLst/>
      </p:bgPr>
    </p:bg>
    <p:spTree>
      <p:nvGrpSpPr>
        <p:cNvPr id="1" name=""/>
        <p:cNvGrpSpPr/>
        <p:nvPr/>
      </p:nvGrpSpPr>
      <p:grpSpPr>
        <a:xfrm>
          <a:off x="0" y="0"/>
          <a:ext cx="0" cy="0"/>
          <a:chOff x="0" y="0"/>
          <a:chExt cx="0" cy="0"/>
        </a:xfrm>
      </p:grpSpPr>
      <p:pic>
        <p:nvPicPr>
          <p:cNvPr id="10" name="Bildobjekt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2087" y="179292"/>
            <a:ext cx="11814175" cy="5841605"/>
          </a:xfrm>
          <a:prstGeom prst="rect">
            <a:avLst/>
          </a:prstGeom>
        </p:spPr>
      </p:pic>
      <p:sp>
        <p:nvSpPr>
          <p:cNvPr id="2" name="Rubrik 1"/>
          <p:cNvSpPr>
            <a:spLocks noGrp="1"/>
          </p:cNvSpPr>
          <p:nvPr>
            <p:ph type="ctrTitle" hasCustomPrompt="1"/>
          </p:nvPr>
        </p:nvSpPr>
        <p:spPr>
          <a:xfrm>
            <a:off x="746125" y="2298699"/>
            <a:ext cx="10704513" cy="1612899"/>
          </a:xfrm>
        </p:spPr>
        <p:txBody>
          <a:bodyPr anchor="ctr" anchorCtr="0"/>
          <a:lstStyle>
            <a:lvl1pPr algn="ctr">
              <a:defRPr sz="4000">
                <a:solidFill>
                  <a:schemeClr val="bg1"/>
                </a:solidFill>
              </a:defRPr>
            </a:lvl1pPr>
          </a:lstStyle>
          <a:p>
            <a:r>
              <a:rPr lang="sv-SE" dirty="0"/>
              <a:t>Klicka här för att lägga till text</a:t>
            </a:r>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A13D8854-41C2-44D2-9F92-934DDC0B65B3}" type="datetime1">
              <a:rPr lang="sv-SE" smtClean="0"/>
              <a:t>2019-12-04</a:t>
            </a:fld>
            <a:endParaRPr lang="sv-SE" dirty="0"/>
          </a:p>
        </p:txBody>
      </p:sp>
      <p:sp>
        <p:nvSpPr>
          <p:cNvPr id="6" name="Platshållare för bildnummer 5"/>
          <p:cNvSpPr>
            <a:spLocks noGrp="1"/>
          </p:cNvSpPr>
          <p:nvPr>
            <p:ph type="sldNum" sz="quarter" idx="12"/>
          </p:nvPr>
        </p:nvSpPr>
        <p:spPr/>
        <p:txBody>
          <a:bodyPr/>
          <a:lstStyle/>
          <a:p>
            <a:fld id="{E8645303-2AAE-45D1-913A-B06AE6474513}" type="slidenum">
              <a:rPr lang="sv-SE" smtClean="0"/>
              <a:t>‹Nr.›</a:t>
            </a:fld>
            <a:endParaRPr lang="sv-SE" dirty="0"/>
          </a:p>
        </p:txBody>
      </p:sp>
    </p:spTree>
    <p:extLst>
      <p:ext uri="{BB962C8B-B14F-4D97-AF65-F5344CB8AC3E}">
        <p14:creationId xmlns:p14="http://schemas.microsoft.com/office/powerpoint/2010/main" val="4142937293"/>
      </p:ext>
    </p:extLst>
  </p:cSld>
  <p:clrMapOvr>
    <a:masterClrMapping/>
  </p:clrMapOvr>
  <p:extLst mod="1">
    <p:ext uri="{DCECCB84-F9BA-43D5-87BE-67443E8EF086}">
      <p15:sldGuideLst xmlns:p15="http://schemas.microsoft.com/office/powerpoint/2012/main">
        <p15:guide id="1" orient="horz" pos="184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pitelsida ">
    <p:bg>
      <p:bgPr>
        <a:solidFill>
          <a:schemeClr val="bg1"/>
        </a:solidFill>
        <a:effectLst/>
      </p:bgPr>
    </p:bg>
    <p:spTree>
      <p:nvGrpSpPr>
        <p:cNvPr id="1" name=""/>
        <p:cNvGrpSpPr/>
        <p:nvPr/>
      </p:nvGrpSpPr>
      <p:grpSpPr>
        <a:xfrm>
          <a:off x="0" y="0"/>
          <a:ext cx="0" cy="0"/>
          <a:chOff x="0" y="0"/>
          <a:chExt cx="0" cy="0"/>
        </a:xfrm>
      </p:grpSpPr>
      <p:pic>
        <p:nvPicPr>
          <p:cNvPr id="3" name="Bildobjekt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7286" y="179292"/>
            <a:ext cx="11828325" cy="5854700"/>
          </a:xfrm>
          <a:prstGeom prst="rect">
            <a:avLst/>
          </a:prstGeom>
        </p:spPr>
      </p:pic>
      <p:sp>
        <p:nvSpPr>
          <p:cNvPr id="2" name="Rubrik 1"/>
          <p:cNvSpPr>
            <a:spLocks noGrp="1"/>
          </p:cNvSpPr>
          <p:nvPr>
            <p:ph type="ctrTitle" hasCustomPrompt="1"/>
          </p:nvPr>
        </p:nvSpPr>
        <p:spPr>
          <a:xfrm>
            <a:off x="746125" y="2298699"/>
            <a:ext cx="10704513" cy="1612899"/>
          </a:xfrm>
        </p:spPr>
        <p:txBody>
          <a:bodyPr anchor="ctr" anchorCtr="0"/>
          <a:lstStyle>
            <a:lvl1pPr algn="ctr">
              <a:defRPr sz="4000">
                <a:solidFill>
                  <a:schemeClr val="bg1"/>
                </a:solidFill>
              </a:defRPr>
            </a:lvl1pPr>
          </a:lstStyle>
          <a:p>
            <a:r>
              <a:rPr lang="sv-SE" dirty="0"/>
              <a:t>Klicka här för att lägga till text</a:t>
            </a:r>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A13D8854-41C2-44D2-9F92-934DDC0B65B3}" type="datetime1">
              <a:rPr lang="sv-SE" smtClean="0"/>
              <a:t>2019-12-04</a:t>
            </a:fld>
            <a:endParaRPr lang="sv-SE" dirty="0"/>
          </a:p>
        </p:txBody>
      </p:sp>
      <p:sp>
        <p:nvSpPr>
          <p:cNvPr id="6" name="Platshållare för bildnummer 5"/>
          <p:cNvSpPr>
            <a:spLocks noGrp="1"/>
          </p:cNvSpPr>
          <p:nvPr>
            <p:ph type="sldNum" sz="quarter" idx="12"/>
          </p:nvPr>
        </p:nvSpPr>
        <p:spPr/>
        <p:txBody>
          <a:bodyPr/>
          <a:lstStyle/>
          <a:p>
            <a:fld id="{E8645303-2AAE-45D1-913A-B06AE6474513}" type="slidenum">
              <a:rPr lang="sv-SE" smtClean="0"/>
              <a:t>‹Nr.›</a:t>
            </a:fld>
            <a:endParaRPr lang="sv-SE" dirty="0"/>
          </a:p>
        </p:txBody>
      </p:sp>
    </p:spTree>
    <p:extLst/>
  </p:cSld>
  <p:clrMapOvr>
    <a:masterClrMapping/>
  </p:clrMapOvr>
  <p:extLst mod="1">
    <p:ext uri="{DCECCB84-F9BA-43D5-87BE-67443E8EF086}">
      <p15:sldGuideLst xmlns:p15="http://schemas.microsoft.com/office/powerpoint/2012/main">
        <p15:guide id="1" orient="horz" pos="184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playsida">
    <p:bg>
      <p:bgPr>
        <a:solidFill>
          <a:schemeClr val="bg1"/>
        </a:solidFill>
        <a:effectLst/>
      </p:bgPr>
    </p:bg>
    <p:spTree>
      <p:nvGrpSpPr>
        <p:cNvPr id="1" name=""/>
        <p:cNvGrpSpPr/>
        <p:nvPr/>
      </p:nvGrpSpPr>
      <p:grpSpPr>
        <a:xfrm>
          <a:off x="0" y="0"/>
          <a:ext cx="0" cy="0"/>
          <a:chOff x="0" y="0"/>
          <a:chExt cx="0" cy="0"/>
        </a:xfrm>
      </p:grpSpPr>
      <p:sp>
        <p:nvSpPr>
          <p:cNvPr id="42" name="Platshållare för bild 41"/>
          <p:cNvSpPr>
            <a:spLocks noGrp="1"/>
          </p:cNvSpPr>
          <p:nvPr>
            <p:ph type="pic" sz="quarter" idx="13" hasCustomPrompt="1"/>
          </p:nvPr>
        </p:nvSpPr>
        <p:spPr>
          <a:xfrm>
            <a:off x="8059323" y="168274"/>
            <a:ext cx="3942000" cy="2930525"/>
          </a:xfrm>
        </p:spPr>
        <p:txBody>
          <a:bodyPr anchor="b">
            <a:normAutofit/>
          </a:bodyPr>
          <a:lstStyle>
            <a:lvl1pPr marL="0" indent="0" algn="ctr">
              <a:lnSpc>
                <a:spcPct val="100000"/>
              </a:lnSpc>
              <a:spcBef>
                <a:spcPts val="0"/>
              </a:spcBef>
              <a:buNone/>
              <a:defRPr sz="1200"/>
            </a:lvl1pPr>
          </a:lstStyle>
          <a:p>
            <a:r>
              <a:rPr lang="sv-SE" dirty="0"/>
              <a:t>Klicka på ikonen för att lägga till en bild </a:t>
            </a:r>
            <a:br>
              <a:rPr lang="sv-SE" dirty="0"/>
            </a:br>
            <a:r>
              <a:rPr lang="sv-SE" dirty="0"/>
              <a:t>eller högerklicka på rutan för att fylla med färg</a:t>
            </a:r>
          </a:p>
        </p:txBody>
      </p:sp>
      <p:sp>
        <p:nvSpPr>
          <p:cNvPr id="19" name="Platshållare för bild 41"/>
          <p:cNvSpPr>
            <a:spLocks noGrp="1"/>
          </p:cNvSpPr>
          <p:nvPr>
            <p:ph type="pic" sz="quarter" idx="25" hasCustomPrompt="1"/>
          </p:nvPr>
        </p:nvSpPr>
        <p:spPr>
          <a:xfrm>
            <a:off x="4116834" y="168274"/>
            <a:ext cx="3942000" cy="2930525"/>
          </a:xfrm>
        </p:spPr>
        <p:txBody>
          <a:bodyPr anchor="b">
            <a:normAutofit/>
          </a:bodyPr>
          <a:lstStyle>
            <a:lvl1pPr marL="0" indent="0" algn="ctr">
              <a:lnSpc>
                <a:spcPct val="100000"/>
              </a:lnSpc>
              <a:spcBef>
                <a:spcPts val="0"/>
              </a:spcBef>
              <a:buNone/>
              <a:defRPr sz="1200"/>
            </a:lvl1pPr>
          </a:lstStyle>
          <a:p>
            <a:r>
              <a:rPr lang="sv-SE" dirty="0"/>
              <a:t>Klicka på ikonen för att lägga till en bild </a:t>
            </a:r>
            <a:br>
              <a:rPr lang="sv-SE" dirty="0"/>
            </a:br>
            <a:r>
              <a:rPr lang="sv-SE" dirty="0"/>
              <a:t>eller högerklicka på rutan för att fylla med färg</a:t>
            </a:r>
          </a:p>
        </p:txBody>
      </p:sp>
      <p:sp>
        <p:nvSpPr>
          <p:cNvPr id="20" name="Platshållare för bild 41"/>
          <p:cNvSpPr>
            <a:spLocks noGrp="1"/>
          </p:cNvSpPr>
          <p:nvPr>
            <p:ph type="pic" sz="quarter" idx="26" hasCustomPrompt="1"/>
          </p:nvPr>
        </p:nvSpPr>
        <p:spPr>
          <a:xfrm>
            <a:off x="179388" y="168274"/>
            <a:ext cx="3942000" cy="2930525"/>
          </a:xfrm>
        </p:spPr>
        <p:txBody>
          <a:bodyPr anchor="b">
            <a:normAutofit/>
          </a:bodyPr>
          <a:lstStyle>
            <a:lvl1pPr marL="0" indent="0" algn="ctr">
              <a:lnSpc>
                <a:spcPct val="100000"/>
              </a:lnSpc>
              <a:spcBef>
                <a:spcPts val="0"/>
              </a:spcBef>
              <a:buNone/>
              <a:defRPr sz="1200"/>
            </a:lvl1pPr>
          </a:lstStyle>
          <a:p>
            <a:r>
              <a:rPr lang="sv-SE" dirty="0"/>
              <a:t>Klicka på ikonen för att lägga till en bild </a:t>
            </a:r>
            <a:br>
              <a:rPr lang="sv-SE" dirty="0"/>
            </a:br>
            <a:r>
              <a:rPr lang="sv-SE" dirty="0"/>
              <a:t>eller högerklicka på rutan för att fylla med färg</a:t>
            </a:r>
          </a:p>
        </p:txBody>
      </p:sp>
      <p:sp>
        <p:nvSpPr>
          <p:cNvPr id="21" name="Platshållare för bild 41"/>
          <p:cNvSpPr>
            <a:spLocks noGrp="1"/>
          </p:cNvSpPr>
          <p:nvPr>
            <p:ph type="pic" sz="quarter" idx="27" hasCustomPrompt="1"/>
          </p:nvPr>
        </p:nvSpPr>
        <p:spPr>
          <a:xfrm>
            <a:off x="8059323" y="3099938"/>
            <a:ext cx="3942000" cy="2930525"/>
          </a:xfrm>
        </p:spPr>
        <p:txBody>
          <a:bodyPr anchor="b">
            <a:normAutofit/>
          </a:bodyPr>
          <a:lstStyle>
            <a:lvl1pPr marL="0" indent="0" algn="ctr">
              <a:lnSpc>
                <a:spcPct val="100000"/>
              </a:lnSpc>
              <a:spcBef>
                <a:spcPts val="0"/>
              </a:spcBef>
              <a:buNone/>
              <a:defRPr sz="1200"/>
            </a:lvl1pPr>
          </a:lstStyle>
          <a:p>
            <a:r>
              <a:rPr lang="sv-SE" dirty="0"/>
              <a:t>Klicka på ikonen för att lägga till en bild </a:t>
            </a:r>
            <a:br>
              <a:rPr lang="sv-SE" dirty="0"/>
            </a:br>
            <a:r>
              <a:rPr lang="sv-SE" dirty="0"/>
              <a:t>eller högerklicka på rutan för att fylla med färg</a:t>
            </a:r>
          </a:p>
        </p:txBody>
      </p:sp>
      <p:sp>
        <p:nvSpPr>
          <p:cNvPr id="22" name="Platshållare för bild 41"/>
          <p:cNvSpPr>
            <a:spLocks noGrp="1"/>
          </p:cNvSpPr>
          <p:nvPr>
            <p:ph type="pic" sz="quarter" idx="28" hasCustomPrompt="1"/>
          </p:nvPr>
        </p:nvSpPr>
        <p:spPr>
          <a:xfrm>
            <a:off x="4116834" y="3099938"/>
            <a:ext cx="3942000" cy="2930525"/>
          </a:xfrm>
        </p:spPr>
        <p:txBody>
          <a:bodyPr anchor="b">
            <a:normAutofit/>
          </a:bodyPr>
          <a:lstStyle>
            <a:lvl1pPr marL="0" indent="0" algn="ctr">
              <a:lnSpc>
                <a:spcPct val="100000"/>
              </a:lnSpc>
              <a:spcBef>
                <a:spcPts val="0"/>
              </a:spcBef>
              <a:buNone/>
              <a:defRPr sz="1200"/>
            </a:lvl1pPr>
          </a:lstStyle>
          <a:p>
            <a:r>
              <a:rPr lang="sv-SE" dirty="0"/>
              <a:t>Klicka på ikonen för att lägga till en bild </a:t>
            </a:r>
            <a:br>
              <a:rPr lang="sv-SE" dirty="0"/>
            </a:br>
            <a:r>
              <a:rPr lang="sv-SE" dirty="0"/>
              <a:t>eller högerklicka på rutan för att fylla med färg</a:t>
            </a:r>
          </a:p>
        </p:txBody>
      </p:sp>
      <p:sp>
        <p:nvSpPr>
          <p:cNvPr id="23" name="Platshållare för bild 41"/>
          <p:cNvSpPr>
            <a:spLocks noGrp="1"/>
          </p:cNvSpPr>
          <p:nvPr>
            <p:ph type="pic" sz="quarter" idx="29" hasCustomPrompt="1"/>
          </p:nvPr>
        </p:nvSpPr>
        <p:spPr>
          <a:xfrm>
            <a:off x="179388" y="3099938"/>
            <a:ext cx="3942000" cy="2930525"/>
          </a:xfrm>
        </p:spPr>
        <p:txBody>
          <a:bodyPr anchor="b">
            <a:normAutofit/>
          </a:bodyPr>
          <a:lstStyle>
            <a:lvl1pPr marL="0" indent="0" algn="ctr">
              <a:lnSpc>
                <a:spcPct val="100000"/>
              </a:lnSpc>
              <a:spcBef>
                <a:spcPts val="0"/>
              </a:spcBef>
              <a:buNone/>
              <a:defRPr sz="1200">
                <a:solidFill>
                  <a:schemeClr val="tx1"/>
                </a:solidFill>
              </a:defRPr>
            </a:lvl1pPr>
          </a:lstStyle>
          <a:p>
            <a:r>
              <a:rPr lang="sv-SE" dirty="0"/>
              <a:t>Klicka på ikonen för att lägga till en bild </a:t>
            </a:r>
            <a:br>
              <a:rPr lang="sv-SE" dirty="0"/>
            </a:br>
            <a:r>
              <a:rPr lang="sv-SE" dirty="0"/>
              <a:t>eller högerklicka på rutan för att fylla med färg</a:t>
            </a:r>
          </a:p>
        </p:txBody>
      </p:sp>
      <p:sp>
        <p:nvSpPr>
          <p:cNvPr id="46" name="Platshållare för text 13"/>
          <p:cNvSpPr>
            <a:spLocks noGrp="1"/>
          </p:cNvSpPr>
          <p:nvPr>
            <p:ph type="body" sz="quarter" idx="19" hasCustomPrompt="1"/>
          </p:nvPr>
        </p:nvSpPr>
        <p:spPr>
          <a:xfrm>
            <a:off x="733425" y="636589"/>
            <a:ext cx="3178175" cy="820330"/>
          </a:xfrm>
        </p:spPr>
        <p:txBody>
          <a:bodyPr>
            <a:noAutofit/>
          </a:bodyPr>
          <a:lstStyle>
            <a:lvl1pPr marL="0" indent="0">
              <a:lnSpc>
                <a:spcPct val="100000"/>
              </a:lnSpc>
              <a:spcBef>
                <a:spcPts val="0"/>
              </a:spcBef>
              <a:buNone/>
              <a:defRPr sz="1800" b="1" i="0">
                <a:solidFill>
                  <a:schemeClr val="tx1"/>
                </a:solidFill>
                <a:latin typeface="+mn-lt"/>
                <a:ea typeface="Helvetica" charset="0"/>
                <a:cs typeface="Helvetica" charset="0"/>
              </a:defRPr>
            </a:lvl1pPr>
            <a:lvl2pPr marL="232200" indent="0">
              <a:buNone/>
              <a:defRPr>
                <a:solidFill>
                  <a:schemeClr val="bg1"/>
                </a:solidFill>
                <a:latin typeface="+mj-lt"/>
              </a:defRPr>
            </a:lvl2pPr>
            <a:lvl3pPr marL="462600" indent="0">
              <a:buNone/>
              <a:defRPr>
                <a:solidFill>
                  <a:schemeClr val="bg1"/>
                </a:solidFill>
                <a:latin typeface="+mj-lt"/>
              </a:defRPr>
            </a:lvl3pPr>
            <a:lvl4pPr marL="693000" indent="0">
              <a:buNone/>
              <a:defRPr>
                <a:solidFill>
                  <a:schemeClr val="bg1"/>
                </a:solidFill>
                <a:latin typeface="+mj-lt"/>
              </a:defRPr>
            </a:lvl4pPr>
            <a:lvl5pPr marL="887400" indent="0">
              <a:buNone/>
              <a:defRPr>
                <a:solidFill>
                  <a:schemeClr val="bg1"/>
                </a:solidFill>
                <a:latin typeface="+mj-lt"/>
              </a:defRPr>
            </a:lvl5pPr>
          </a:lstStyle>
          <a:p>
            <a:pPr lvl="0"/>
            <a:r>
              <a:rPr lang="sv-SE" dirty="0"/>
              <a:t>Klicka här för att lägga till text</a:t>
            </a:r>
          </a:p>
        </p:txBody>
      </p:sp>
      <p:sp>
        <p:nvSpPr>
          <p:cNvPr id="47" name="Platshållare för text 13"/>
          <p:cNvSpPr>
            <a:spLocks noGrp="1"/>
          </p:cNvSpPr>
          <p:nvPr>
            <p:ph type="body" sz="quarter" idx="20" hasCustomPrompt="1"/>
          </p:nvPr>
        </p:nvSpPr>
        <p:spPr>
          <a:xfrm>
            <a:off x="4676774" y="636589"/>
            <a:ext cx="3178175" cy="820330"/>
          </a:xfrm>
        </p:spPr>
        <p:txBody>
          <a:bodyPr>
            <a:noAutofit/>
          </a:bodyPr>
          <a:lstStyle>
            <a:lvl1pPr marL="0" indent="0">
              <a:lnSpc>
                <a:spcPct val="100000"/>
              </a:lnSpc>
              <a:spcBef>
                <a:spcPts val="0"/>
              </a:spcBef>
              <a:buNone/>
              <a:defRPr sz="1800" b="1" i="0">
                <a:solidFill>
                  <a:schemeClr val="tx1"/>
                </a:solidFill>
                <a:latin typeface="+mn-lt"/>
                <a:ea typeface="Helvetica" charset="0"/>
                <a:cs typeface="Helvetica" charset="0"/>
              </a:defRPr>
            </a:lvl1pPr>
            <a:lvl2pPr marL="232200" indent="0">
              <a:buNone/>
              <a:defRPr>
                <a:solidFill>
                  <a:schemeClr val="bg1"/>
                </a:solidFill>
                <a:latin typeface="+mj-lt"/>
              </a:defRPr>
            </a:lvl2pPr>
            <a:lvl3pPr marL="462600" indent="0">
              <a:buNone/>
              <a:defRPr>
                <a:solidFill>
                  <a:schemeClr val="bg1"/>
                </a:solidFill>
                <a:latin typeface="+mj-lt"/>
              </a:defRPr>
            </a:lvl3pPr>
            <a:lvl4pPr marL="693000" indent="0">
              <a:buNone/>
              <a:defRPr>
                <a:solidFill>
                  <a:schemeClr val="bg1"/>
                </a:solidFill>
                <a:latin typeface="+mj-lt"/>
              </a:defRPr>
            </a:lvl4pPr>
            <a:lvl5pPr marL="887400" indent="0">
              <a:buNone/>
              <a:defRPr>
                <a:solidFill>
                  <a:schemeClr val="bg1"/>
                </a:solidFill>
                <a:latin typeface="+mj-lt"/>
              </a:defRPr>
            </a:lvl5pPr>
          </a:lstStyle>
          <a:p>
            <a:pPr lvl="0"/>
            <a:r>
              <a:rPr lang="sv-SE" dirty="0"/>
              <a:t>Klicka här för att lägga till text</a:t>
            </a:r>
          </a:p>
        </p:txBody>
      </p:sp>
      <p:sp>
        <p:nvSpPr>
          <p:cNvPr id="48" name="Platshållare för text 13"/>
          <p:cNvSpPr>
            <a:spLocks noGrp="1"/>
          </p:cNvSpPr>
          <p:nvPr>
            <p:ph type="body" sz="quarter" idx="21" hasCustomPrompt="1"/>
          </p:nvPr>
        </p:nvSpPr>
        <p:spPr>
          <a:xfrm>
            <a:off x="8594723" y="636589"/>
            <a:ext cx="3178175" cy="820330"/>
          </a:xfrm>
        </p:spPr>
        <p:txBody>
          <a:bodyPr>
            <a:noAutofit/>
          </a:bodyPr>
          <a:lstStyle>
            <a:lvl1pPr marL="0" indent="0">
              <a:lnSpc>
                <a:spcPct val="100000"/>
              </a:lnSpc>
              <a:spcBef>
                <a:spcPts val="0"/>
              </a:spcBef>
              <a:buNone/>
              <a:defRPr sz="1800" b="1" i="0">
                <a:solidFill>
                  <a:schemeClr val="tx1"/>
                </a:solidFill>
                <a:latin typeface="+mn-lt"/>
                <a:ea typeface="Helvetica" charset="0"/>
                <a:cs typeface="Helvetica" charset="0"/>
              </a:defRPr>
            </a:lvl1pPr>
            <a:lvl2pPr marL="232200" indent="0">
              <a:buNone/>
              <a:defRPr>
                <a:solidFill>
                  <a:schemeClr val="bg1"/>
                </a:solidFill>
                <a:latin typeface="+mj-lt"/>
              </a:defRPr>
            </a:lvl2pPr>
            <a:lvl3pPr marL="462600" indent="0">
              <a:buNone/>
              <a:defRPr>
                <a:solidFill>
                  <a:schemeClr val="bg1"/>
                </a:solidFill>
                <a:latin typeface="+mj-lt"/>
              </a:defRPr>
            </a:lvl3pPr>
            <a:lvl4pPr marL="693000" indent="0">
              <a:buNone/>
              <a:defRPr>
                <a:solidFill>
                  <a:schemeClr val="bg1"/>
                </a:solidFill>
                <a:latin typeface="+mj-lt"/>
              </a:defRPr>
            </a:lvl4pPr>
            <a:lvl5pPr marL="887400" indent="0">
              <a:buNone/>
              <a:defRPr>
                <a:solidFill>
                  <a:schemeClr val="bg1"/>
                </a:solidFill>
                <a:latin typeface="+mj-lt"/>
              </a:defRPr>
            </a:lvl5pPr>
          </a:lstStyle>
          <a:p>
            <a:pPr lvl="0"/>
            <a:r>
              <a:rPr lang="sv-SE" dirty="0"/>
              <a:t>Klicka här för att lägga till text</a:t>
            </a:r>
          </a:p>
        </p:txBody>
      </p:sp>
      <p:sp>
        <p:nvSpPr>
          <p:cNvPr id="49" name="Platshållare för text 13"/>
          <p:cNvSpPr>
            <a:spLocks noGrp="1"/>
          </p:cNvSpPr>
          <p:nvPr>
            <p:ph type="body" sz="quarter" idx="22" hasCustomPrompt="1"/>
          </p:nvPr>
        </p:nvSpPr>
        <p:spPr>
          <a:xfrm>
            <a:off x="733425" y="3644901"/>
            <a:ext cx="3178175" cy="742542"/>
          </a:xfrm>
        </p:spPr>
        <p:txBody>
          <a:bodyPr>
            <a:noAutofit/>
          </a:bodyPr>
          <a:lstStyle>
            <a:lvl1pPr marL="0" indent="0">
              <a:lnSpc>
                <a:spcPct val="100000"/>
              </a:lnSpc>
              <a:spcBef>
                <a:spcPts val="0"/>
              </a:spcBef>
              <a:buNone/>
              <a:defRPr sz="1800" b="1" i="0">
                <a:solidFill>
                  <a:schemeClr val="tx1"/>
                </a:solidFill>
                <a:latin typeface="+mn-lt"/>
                <a:ea typeface="Helvetica" charset="0"/>
                <a:cs typeface="Helvetica" charset="0"/>
              </a:defRPr>
            </a:lvl1pPr>
            <a:lvl2pPr marL="232200" indent="0">
              <a:buNone/>
              <a:defRPr>
                <a:solidFill>
                  <a:schemeClr val="bg1"/>
                </a:solidFill>
                <a:latin typeface="+mj-lt"/>
              </a:defRPr>
            </a:lvl2pPr>
            <a:lvl3pPr marL="462600" indent="0">
              <a:buNone/>
              <a:defRPr>
                <a:solidFill>
                  <a:schemeClr val="bg1"/>
                </a:solidFill>
                <a:latin typeface="+mj-lt"/>
              </a:defRPr>
            </a:lvl3pPr>
            <a:lvl4pPr marL="693000" indent="0">
              <a:buNone/>
              <a:defRPr>
                <a:solidFill>
                  <a:schemeClr val="bg1"/>
                </a:solidFill>
                <a:latin typeface="+mj-lt"/>
              </a:defRPr>
            </a:lvl4pPr>
            <a:lvl5pPr marL="887400" indent="0">
              <a:buNone/>
              <a:defRPr>
                <a:solidFill>
                  <a:schemeClr val="bg1"/>
                </a:solidFill>
                <a:latin typeface="+mj-lt"/>
              </a:defRPr>
            </a:lvl5pPr>
          </a:lstStyle>
          <a:p>
            <a:pPr lvl="0"/>
            <a:r>
              <a:rPr lang="sv-SE" dirty="0"/>
              <a:t>Klicka här för att lägga till text</a:t>
            </a:r>
          </a:p>
        </p:txBody>
      </p:sp>
      <p:sp>
        <p:nvSpPr>
          <p:cNvPr id="50" name="Platshållare för text 13"/>
          <p:cNvSpPr>
            <a:spLocks noGrp="1"/>
          </p:cNvSpPr>
          <p:nvPr>
            <p:ph type="body" sz="quarter" idx="23" hasCustomPrompt="1"/>
          </p:nvPr>
        </p:nvSpPr>
        <p:spPr>
          <a:xfrm>
            <a:off x="4676774" y="3644900"/>
            <a:ext cx="3178175" cy="742543"/>
          </a:xfrm>
        </p:spPr>
        <p:txBody>
          <a:bodyPr>
            <a:noAutofit/>
          </a:bodyPr>
          <a:lstStyle>
            <a:lvl1pPr marL="0" indent="0">
              <a:lnSpc>
                <a:spcPct val="100000"/>
              </a:lnSpc>
              <a:spcBef>
                <a:spcPts val="0"/>
              </a:spcBef>
              <a:buNone/>
              <a:defRPr sz="1800" b="1" i="0">
                <a:solidFill>
                  <a:schemeClr val="tx1"/>
                </a:solidFill>
                <a:latin typeface="+mn-lt"/>
                <a:ea typeface="Helvetica" charset="0"/>
                <a:cs typeface="Helvetica" charset="0"/>
              </a:defRPr>
            </a:lvl1pPr>
            <a:lvl2pPr marL="232200" indent="0">
              <a:buNone/>
              <a:defRPr>
                <a:solidFill>
                  <a:schemeClr val="bg1"/>
                </a:solidFill>
                <a:latin typeface="+mj-lt"/>
              </a:defRPr>
            </a:lvl2pPr>
            <a:lvl3pPr marL="462600" indent="0">
              <a:buNone/>
              <a:defRPr>
                <a:solidFill>
                  <a:schemeClr val="bg1"/>
                </a:solidFill>
                <a:latin typeface="+mj-lt"/>
              </a:defRPr>
            </a:lvl3pPr>
            <a:lvl4pPr marL="693000" indent="0">
              <a:buNone/>
              <a:defRPr>
                <a:solidFill>
                  <a:schemeClr val="bg1"/>
                </a:solidFill>
                <a:latin typeface="+mj-lt"/>
              </a:defRPr>
            </a:lvl4pPr>
            <a:lvl5pPr marL="887400" indent="0">
              <a:buNone/>
              <a:defRPr>
                <a:solidFill>
                  <a:schemeClr val="bg1"/>
                </a:solidFill>
                <a:latin typeface="+mj-lt"/>
              </a:defRPr>
            </a:lvl5pPr>
          </a:lstStyle>
          <a:p>
            <a:pPr lvl="0"/>
            <a:r>
              <a:rPr lang="sv-SE" dirty="0"/>
              <a:t>Klicka här för att lägga till text</a:t>
            </a:r>
          </a:p>
        </p:txBody>
      </p:sp>
      <p:sp>
        <p:nvSpPr>
          <p:cNvPr id="51" name="Platshållare för text 13"/>
          <p:cNvSpPr>
            <a:spLocks noGrp="1"/>
          </p:cNvSpPr>
          <p:nvPr>
            <p:ph type="body" sz="quarter" idx="24" hasCustomPrompt="1"/>
          </p:nvPr>
        </p:nvSpPr>
        <p:spPr>
          <a:xfrm>
            <a:off x="8594723" y="3644900"/>
            <a:ext cx="3178175" cy="742543"/>
          </a:xfrm>
        </p:spPr>
        <p:txBody>
          <a:bodyPr>
            <a:noAutofit/>
          </a:bodyPr>
          <a:lstStyle>
            <a:lvl1pPr marL="0" indent="0">
              <a:lnSpc>
                <a:spcPct val="100000"/>
              </a:lnSpc>
              <a:spcBef>
                <a:spcPts val="0"/>
              </a:spcBef>
              <a:buNone/>
              <a:defRPr sz="1800" b="1" i="0">
                <a:solidFill>
                  <a:schemeClr val="tx1"/>
                </a:solidFill>
                <a:latin typeface="+mn-lt"/>
                <a:ea typeface="Helvetica" charset="0"/>
                <a:cs typeface="Helvetica" charset="0"/>
              </a:defRPr>
            </a:lvl1pPr>
            <a:lvl2pPr marL="232200" indent="0">
              <a:buNone/>
              <a:defRPr>
                <a:solidFill>
                  <a:schemeClr val="bg1"/>
                </a:solidFill>
                <a:latin typeface="+mj-lt"/>
              </a:defRPr>
            </a:lvl2pPr>
            <a:lvl3pPr marL="462600" indent="0">
              <a:buNone/>
              <a:defRPr>
                <a:solidFill>
                  <a:schemeClr val="bg1"/>
                </a:solidFill>
                <a:latin typeface="+mj-lt"/>
              </a:defRPr>
            </a:lvl3pPr>
            <a:lvl4pPr marL="693000" indent="0">
              <a:buNone/>
              <a:defRPr>
                <a:solidFill>
                  <a:schemeClr val="bg1"/>
                </a:solidFill>
                <a:latin typeface="+mj-lt"/>
              </a:defRPr>
            </a:lvl4pPr>
            <a:lvl5pPr marL="887400" indent="0">
              <a:buNone/>
              <a:defRPr>
                <a:solidFill>
                  <a:schemeClr val="bg1"/>
                </a:solidFill>
                <a:latin typeface="+mj-lt"/>
              </a:defRPr>
            </a:lvl5pPr>
          </a:lstStyle>
          <a:p>
            <a:pPr lvl="0"/>
            <a:r>
              <a:rPr lang="sv-SE" dirty="0"/>
              <a:t>Klicka här för att lägga till text</a:t>
            </a:r>
          </a:p>
        </p:txBody>
      </p:sp>
      <p:sp>
        <p:nvSpPr>
          <p:cNvPr id="11" name="Rektangel 10"/>
          <p:cNvSpPr/>
          <p:nvPr userDrawn="1"/>
        </p:nvSpPr>
        <p:spPr>
          <a:xfrm>
            <a:off x="8075612" y="180975"/>
            <a:ext cx="3938400" cy="2930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datum 1"/>
          <p:cNvSpPr>
            <a:spLocks noGrp="1"/>
          </p:cNvSpPr>
          <p:nvPr>
            <p:ph type="dt" sz="half" idx="30"/>
          </p:nvPr>
        </p:nvSpPr>
        <p:spPr/>
        <p:txBody>
          <a:bodyPr/>
          <a:lstStyle/>
          <a:p>
            <a:fld id="{A1D7E30B-6416-40A4-849C-D6D4EF2CF59B}" type="datetime1">
              <a:rPr lang="sv-SE" smtClean="0"/>
              <a:t>2019-12-04</a:t>
            </a:fld>
            <a:endParaRPr lang="sv-SE" dirty="0"/>
          </a:p>
        </p:txBody>
      </p:sp>
      <p:sp>
        <p:nvSpPr>
          <p:cNvPr id="3" name="Platshållare för sidfot 2"/>
          <p:cNvSpPr>
            <a:spLocks noGrp="1"/>
          </p:cNvSpPr>
          <p:nvPr>
            <p:ph type="ftr" sz="quarter" idx="31"/>
          </p:nvPr>
        </p:nvSpPr>
        <p:spPr/>
        <p:txBody>
          <a:bodyPr/>
          <a:lstStyle/>
          <a:p>
            <a:endParaRPr lang="sv-SE" dirty="0"/>
          </a:p>
        </p:txBody>
      </p:sp>
      <p:sp>
        <p:nvSpPr>
          <p:cNvPr id="8" name="Platshållare för bildnummer 7"/>
          <p:cNvSpPr>
            <a:spLocks noGrp="1"/>
          </p:cNvSpPr>
          <p:nvPr>
            <p:ph type="sldNum" sz="quarter" idx="32"/>
          </p:nvPr>
        </p:nvSpPr>
        <p:spPr/>
        <p:txBody>
          <a:bodyPr/>
          <a:lstStyle/>
          <a:p>
            <a:fld id="{E8645303-2AAE-45D1-913A-B06AE6474513}" type="slidenum">
              <a:rPr lang="sv-SE" smtClean="0"/>
              <a:pPr/>
              <a:t>‹Nr.›</a:t>
            </a:fld>
            <a:endParaRPr lang="sv-SE" dirty="0"/>
          </a:p>
        </p:txBody>
      </p:sp>
    </p:spTree>
    <p:extLst>
      <p:ext uri="{BB962C8B-B14F-4D97-AF65-F5344CB8AC3E}">
        <p14:creationId xmlns:p14="http://schemas.microsoft.com/office/powerpoint/2010/main" val="987111175"/>
      </p:ext>
    </p:extLst>
  </p:cSld>
  <p:clrMapOvr>
    <a:masterClrMapping/>
  </p:clrMapOvr>
  <p:extLst mod="1">
    <p:ext uri="{DCECCB84-F9BA-43D5-87BE-67443E8EF086}">
      <p15:sldGuideLst xmlns:p15="http://schemas.microsoft.com/office/powerpoint/2012/main">
        <p15:guide id="1" pos="5080" userDrawn="1">
          <p15:clr>
            <a:srgbClr val="FBAE40"/>
          </p15:clr>
        </p15:guide>
        <p15:guide id="2" pos="2593" userDrawn="1">
          <p15:clr>
            <a:srgbClr val="FBAE40"/>
          </p15:clr>
        </p15:guide>
        <p15:guide id="3" orient="horz" pos="195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innehåll">
    <p:bg>
      <p:bgPr>
        <a:solidFill>
          <a:schemeClr val="bg1"/>
        </a:solidFill>
        <a:effectLst/>
      </p:bgPr>
    </p:bg>
    <p:spTree>
      <p:nvGrpSpPr>
        <p:cNvPr id="1" name=""/>
        <p:cNvGrpSpPr/>
        <p:nvPr/>
      </p:nvGrpSpPr>
      <p:grpSpPr>
        <a:xfrm>
          <a:off x="0" y="0"/>
          <a:ext cx="0" cy="0"/>
          <a:chOff x="0" y="0"/>
          <a:chExt cx="0" cy="0"/>
        </a:xfrm>
      </p:grpSpPr>
      <p:sp>
        <p:nvSpPr>
          <p:cNvPr id="2" name="Rektangel 1"/>
          <p:cNvSpPr/>
          <p:nvPr userDrawn="1"/>
        </p:nvSpPr>
        <p:spPr>
          <a:xfrm>
            <a:off x="179388" y="168274"/>
            <a:ext cx="11826875" cy="5854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Rubrik 6"/>
          <p:cNvSpPr>
            <a:spLocks noGrp="1"/>
          </p:cNvSpPr>
          <p:nvPr>
            <p:ph type="title" hasCustomPrompt="1"/>
          </p:nvPr>
        </p:nvSpPr>
        <p:spPr>
          <a:xfrm>
            <a:off x="746125" y="636587"/>
            <a:ext cx="9180000" cy="979488"/>
          </a:xfrm>
        </p:spPr>
        <p:txBody>
          <a:bodyPr/>
          <a:lstStyle>
            <a:lvl1pPr>
              <a:defRPr/>
            </a:lvl1pPr>
          </a:lstStyle>
          <a:p>
            <a:r>
              <a:rPr lang="sv-SE" dirty="0"/>
              <a:t>Klicka här för att lägga till text</a:t>
            </a:r>
          </a:p>
        </p:txBody>
      </p:sp>
      <p:sp>
        <p:nvSpPr>
          <p:cNvPr id="12" name="Platshållare för innehåll 11"/>
          <p:cNvSpPr>
            <a:spLocks noGrp="1"/>
          </p:cNvSpPr>
          <p:nvPr>
            <p:ph sz="quarter" idx="13"/>
          </p:nvPr>
        </p:nvSpPr>
        <p:spPr>
          <a:xfrm>
            <a:off x="746126" y="2225040"/>
            <a:ext cx="9180000" cy="3074988"/>
          </a:xfrm>
        </p:spPr>
        <p:txBody>
          <a:bodyPr tIns="108000"/>
          <a:lstStyle>
            <a:lvl1pPr marL="0" indent="0">
              <a:lnSpc>
                <a:spcPct val="110000"/>
              </a:lnSpc>
              <a:spcBef>
                <a:spcPts val="1000"/>
              </a:spcBef>
              <a:buNone/>
              <a:defRPr/>
            </a:lvl1pPr>
            <a:lvl2pPr marL="232200" indent="0">
              <a:lnSpc>
                <a:spcPct val="110000"/>
              </a:lnSpc>
              <a:buNone/>
              <a:defRPr/>
            </a:lvl2pPr>
            <a:lvl3pPr marL="462600" indent="0">
              <a:lnSpc>
                <a:spcPct val="110000"/>
              </a:lnSpc>
              <a:buNone/>
              <a:defRPr/>
            </a:lvl3pPr>
            <a:lvl4pPr marL="693000" indent="0">
              <a:lnSpc>
                <a:spcPct val="110000"/>
              </a:lnSpc>
              <a:buNone/>
              <a:defRPr/>
            </a:lvl4pPr>
            <a:lvl5pPr marL="887400" indent="0">
              <a:lnSpc>
                <a:spcPct val="110000"/>
              </a:lnSpc>
              <a:buNone/>
              <a:defRPr/>
            </a:lvl5pPr>
          </a:lstStyle>
          <a:p>
            <a:pPr lvl="0"/>
            <a:r>
              <a:rPr lang="sv-SE"/>
              <a:t>Redigera format för bakgrundstext
Nivå två
Nivå tre
Nivå fyra
Nivå fem</a:t>
            </a:r>
            <a:endParaRPr lang="sv-SE" dirty="0"/>
          </a:p>
        </p:txBody>
      </p:sp>
      <p:sp>
        <p:nvSpPr>
          <p:cNvPr id="3" name="Platshållare för datum 2"/>
          <p:cNvSpPr>
            <a:spLocks noGrp="1"/>
          </p:cNvSpPr>
          <p:nvPr>
            <p:ph type="dt" sz="half" idx="14"/>
          </p:nvPr>
        </p:nvSpPr>
        <p:spPr/>
        <p:txBody>
          <a:bodyPr/>
          <a:lstStyle/>
          <a:p>
            <a:fld id="{5A03B057-2BB2-4F6E-9A0F-4AE5E6B577DF}" type="datetime1">
              <a:rPr lang="sv-SE" smtClean="0"/>
              <a:t>2019-12-04</a:t>
            </a:fld>
            <a:endParaRPr lang="sv-SE" dirty="0"/>
          </a:p>
        </p:txBody>
      </p:sp>
      <p:sp>
        <p:nvSpPr>
          <p:cNvPr id="4" name="Platshållare för sidfot 3"/>
          <p:cNvSpPr>
            <a:spLocks noGrp="1"/>
          </p:cNvSpPr>
          <p:nvPr>
            <p:ph type="ftr" sz="quarter" idx="15"/>
          </p:nvPr>
        </p:nvSpPr>
        <p:spPr/>
        <p:txBody>
          <a:bodyPr/>
          <a:lstStyle/>
          <a:p>
            <a:endParaRPr lang="sv-SE" dirty="0"/>
          </a:p>
        </p:txBody>
      </p:sp>
      <p:sp>
        <p:nvSpPr>
          <p:cNvPr id="5" name="Platshållare för bildnummer 4"/>
          <p:cNvSpPr>
            <a:spLocks noGrp="1"/>
          </p:cNvSpPr>
          <p:nvPr>
            <p:ph type="sldNum" sz="quarter" idx="16"/>
          </p:nvPr>
        </p:nvSpPr>
        <p:spPr/>
        <p:txBody>
          <a:bodyPr/>
          <a:lstStyle/>
          <a:p>
            <a:fld id="{E8645303-2AAE-45D1-913A-B06AE6474513}" type="slidenum">
              <a:rPr lang="sv-SE" smtClean="0"/>
              <a:pPr/>
              <a:t>‹Nr.›</a:t>
            </a:fld>
            <a:endParaRPr lang="sv-SE" dirty="0"/>
          </a:p>
        </p:txBody>
      </p:sp>
    </p:spTree>
    <p:extLst>
      <p:ext uri="{BB962C8B-B14F-4D97-AF65-F5344CB8AC3E}">
        <p14:creationId xmlns:p14="http://schemas.microsoft.com/office/powerpoint/2010/main" val="1690922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vå delar Gröna punkter">
    <p:bg>
      <p:bgPr>
        <a:solidFill>
          <a:schemeClr val="bg1"/>
        </a:solidFill>
        <a:effectLst/>
      </p:bgPr>
    </p:bg>
    <p:spTree>
      <p:nvGrpSpPr>
        <p:cNvPr id="1" name=""/>
        <p:cNvGrpSpPr/>
        <p:nvPr/>
      </p:nvGrpSpPr>
      <p:grpSpPr>
        <a:xfrm>
          <a:off x="0" y="0"/>
          <a:ext cx="0" cy="0"/>
          <a:chOff x="0" y="0"/>
          <a:chExt cx="0" cy="0"/>
        </a:xfrm>
      </p:grpSpPr>
      <p:sp>
        <p:nvSpPr>
          <p:cNvPr id="10" name="Rektangel 9"/>
          <p:cNvSpPr/>
          <p:nvPr userDrawn="1"/>
        </p:nvSpPr>
        <p:spPr>
          <a:xfrm>
            <a:off x="179388" y="168274"/>
            <a:ext cx="11826875" cy="58547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title" hasCustomPrompt="1"/>
          </p:nvPr>
        </p:nvSpPr>
        <p:spPr>
          <a:xfrm>
            <a:off x="746126" y="636587"/>
            <a:ext cx="5181600" cy="979488"/>
          </a:xfrm>
        </p:spPr>
        <p:txBody>
          <a:bodyPr/>
          <a:lstStyle>
            <a:lvl1pPr>
              <a:defRPr/>
            </a:lvl1pPr>
          </a:lstStyle>
          <a:p>
            <a:r>
              <a:rPr lang="sv-SE" dirty="0"/>
              <a:t>Klicka här för att lägga till text</a:t>
            </a:r>
          </a:p>
        </p:txBody>
      </p:sp>
      <p:sp>
        <p:nvSpPr>
          <p:cNvPr id="3" name="Platshållare för innehåll 2"/>
          <p:cNvSpPr>
            <a:spLocks noGrp="1"/>
          </p:cNvSpPr>
          <p:nvPr>
            <p:ph sz="half" idx="1"/>
          </p:nvPr>
        </p:nvSpPr>
        <p:spPr>
          <a:xfrm>
            <a:off x="746126" y="2225040"/>
            <a:ext cx="5181600" cy="3075623"/>
          </a:xfrm>
        </p:spPr>
        <p:txBody>
          <a:bodyPr/>
          <a:lstStyle>
            <a:lvl1pPr marL="288000" indent="-288000">
              <a:buClr>
                <a:schemeClr val="accent1"/>
              </a:buClr>
              <a:buFont typeface="HelveticaNeueLT Std Lt" panose="020B0403020202020204" pitchFamily="34" charset="0"/>
              <a:buChar char="•"/>
              <a:defRPr/>
            </a:lvl1pPr>
            <a:lvl2pPr marL="575100" indent="-288000">
              <a:buClr>
                <a:schemeClr val="accent1"/>
              </a:buClr>
              <a:buFont typeface="HelveticaNeueLT Std Lt" panose="020B0403020202020204" pitchFamily="34" charset="0"/>
              <a:buChar char="•"/>
              <a:defRPr/>
            </a:lvl2pPr>
            <a:lvl3pPr marL="864000" indent="-288000">
              <a:buClr>
                <a:schemeClr val="accent1"/>
              </a:buClr>
              <a:buFont typeface="HelveticaNeueLT Std Lt" panose="020B0403020202020204" pitchFamily="34" charset="0"/>
              <a:buChar char="•"/>
              <a:defRPr/>
            </a:lvl3pPr>
            <a:lvl4pPr marL="1152000" indent="-288000">
              <a:buClr>
                <a:schemeClr val="accent1"/>
              </a:buClr>
              <a:buFont typeface="HelveticaNeueLT Std Lt" panose="020B0403020202020204" pitchFamily="34" charset="0"/>
              <a:buChar char="•"/>
              <a:defRPr/>
            </a:lvl4pPr>
            <a:lvl5pPr marL="1440000" indent="-288000">
              <a:buClr>
                <a:schemeClr val="accent1"/>
              </a:buClr>
              <a:buFont typeface="HelveticaNeueLT Std Lt" panose="020B0403020202020204" pitchFamily="34" charset="0"/>
              <a:buChar char="•"/>
              <a:defRPr/>
            </a:lvl5pPr>
          </a:lstStyle>
          <a:p>
            <a:pPr lvl="0"/>
            <a:r>
              <a:rPr lang="sv-SE"/>
              <a:t>Redigera format för bakgrundstext
Nivå två
Nivå tre
Nivå fyra
Nivå fem</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DACAC3BB-842E-4D8A-9D1F-AE859EDD0FB5}" type="datetime1">
              <a:rPr lang="sv-SE" smtClean="0"/>
              <a:t>2019-12-04</a:t>
            </a:fld>
            <a:endParaRPr lang="sv-SE" dirty="0"/>
          </a:p>
        </p:txBody>
      </p:sp>
      <p:sp>
        <p:nvSpPr>
          <p:cNvPr id="7" name="Platshållare för bildnummer 6"/>
          <p:cNvSpPr>
            <a:spLocks noGrp="1"/>
          </p:cNvSpPr>
          <p:nvPr>
            <p:ph type="sldNum" sz="quarter" idx="12"/>
          </p:nvPr>
        </p:nvSpPr>
        <p:spPr/>
        <p:txBody>
          <a:bodyPr/>
          <a:lstStyle/>
          <a:p>
            <a:fld id="{E8645303-2AAE-45D1-913A-B06AE6474513}" type="slidenum">
              <a:rPr lang="sv-SE" smtClean="0"/>
              <a:t>‹Nr.›</a:t>
            </a:fld>
            <a:endParaRPr lang="sv-SE" dirty="0"/>
          </a:p>
        </p:txBody>
      </p:sp>
      <p:sp>
        <p:nvSpPr>
          <p:cNvPr id="9" name="Platshållare för bild 8"/>
          <p:cNvSpPr>
            <a:spLocks noGrp="1"/>
          </p:cNvSpPr>
          <p:nvPr>
            <p:ph type="pic" sz="quarter" idx="13" hasCustomPrompt="1"/>
          </p:nvPr>
        </p:nvSpPr>
        <p:spPr>
          <a:xfrm>
            <a:off x="6589641" y="168275"/>
            <a:ext cx="5416621" cy="5854700"/>
          </a:xfrm>
        </p:spPr>
        <p:txBody>
          <a:bodyPr>
            <a:normAutofit/>
          </a:bodyPr>
          <a:lstStyle>
            <a:lvl1pPr marL="0" indent="0" algn="ctr">
              <a:buNone/>
              <a:defRPr sz="1200"/>
            </a:lvl1pPr>
          </a:lstStyle>
          <a:p>
            <a:r>
              <a:rPr lang="sv-SE" dirty="0"/>
              <a:t>Klicka på ikonen för att infoga bild</a:t>
            </a:r>
          </a:p>
        </p:txBody>
      </p:sp>
    </p:spTree>
    <p:extLst>
      <p:ext uri="{BB962C8B-B14F-4D97-AF65-F5344CB8AC3E}">
        <p14:creationId xmlns:p14="http://schemas.microsoft.com/office/powerpoint/2010/main" val="1807760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vå delar Röda punkter">
    <p:bg>
      <p:bgPr>
        <a:solidFill>
          <a:schemeClr val="bg1"/>
        </a:solidFill>
        <a:effectLst/>
      </p:bgPr>
    </p:bg>
    <p:spTree>
      <p:nvGrpSpPr>
        <p:cNvPr id="1" name=""/>
        <p:cNvGrpSpPr/>
        <p:nvPr/>
      </p:nvGrpSpPr>
      <p:grpSpPr>
        <a:xfrm>
          <a:off x="0" y="0"/>
          <a:ext cx="0" cy="0"/>
          <a:chOff x="0" y="0"/>
          <a:chExt cx="0" cy="0"/>
        </a:xfrm>
      </p:grpSpPr>
      <p:sp>
        <p:nvSpPr>
          <p:cNvPr id="8" name="Rektangel 7"/>
          <p:cNvSpPr/>
          <p:nvPr userDrawn="1"/>
        </p:nvSpPr>
        <p:spPr>
          <a:xfrm>
            <a:off x="179388" y="168274"/>
            <a:ext cx="11826875" cy="58547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title" hasCustomPrompt="1"/>
          </p:nvPr>
        </p:nvSpPr>
        <p:spPr>
          <a:xfrm>
            <a:off x="746126" y="636587"/>
            <a:ext cx="5181600" cy="979488"/>
          </a:xfrm>
        </p:spPr>
        <p:txBody>
          <a:bodyPr/>
          <a:lstStyle>
            <a:lvl1pPr>
              <a:defRPr/>
            </a:lvl1pPr>
          </a:lstStyle>
          <a:p>
            <a:r>
              <a:rPr lang="sv-SE" dirty="0"/>
              <a:t>Klicka här för att lägga till text</a:t>
            </a:r>
          </a:p>
        </p:txBody>
      </p:sp>
      <p:sp>
        <p:nvSpPr>
          <p:cNvPr id="3" name="Platshållare för innehåll 2"/>
          <p:cNvSpPr>
            <a:spLocks noGrp="1"/>
          </p:cNvSpPr>
          <p:nvPr>
            <p:ph sz="half" idx="1"/>
          </p:nvPr>
        </p:nvSpPr>
        <p:spPr>
          <a:xfrm>
            <a:off x="746126" y="2225040"/>
            <a:ext cx="5181600" cy="3075623"/>
          </a:xfrm>
        </p:spPr>
        <p:txBody>
          <a:bodyPr/>
          <a:lstStyle>
            <a:lvl1pPr marL="288000" indent="-288000">
              <a:buClr>
                <a:srgbClr val="FF153C"/>
              </a:buClr>
              <a:buFont typeface="HelveticaNeueLT Std Lt" panose="020B0403020202020204" pitchFamily="34" charset="0"/>
              <a:buChar char="•"/>
              <a:defRPr/>
            </a:lvl1pPr>
            <a:lvl2pPr marL="575100" indent="-288000">
              <a:buClr>
                <a:srgbClr val="FF153C"/>
              </a:buClr>
              <a:buFont typeface="HelveticaNeueLT Std Lt" panose="020B0403020202020204" pitchFamily="34" charset="0"/>
              <a:buChar char="•"/>
              <a:defRPr/>
            </a:lvl2pPr>
            <a:lvl3pPr marL="864000" indent="-288000">
              <a:buClr>
                <a:srgbClr val="FF153C"/>
              </a:buClr>
              <a:buFont typeface="HelveticaNeueLT Std Lt" panose="020B0403020202020204" pitchFamily="34" charset="0"/>
              <a:buChar char="•"/>
              <a:defRPr/>
            </a:lvl3pPr>
            <a:lvl4pPr marL="1152000" indent="-288000">
              <a:buClr>
                <a:srgbClr val="FF153C"/>
              </a:buClr>
              <a:buFont typeface="HelveticaNeueLT Std Lt" panose="020B0403020202020204" pitchFamily="34" charset="0"/>
              <a:buChar char="•"/>
              <a:defRPr/>
            </a:lvl4pPr>
            <a:lvl5pPr marL="1440000" indent="-288000">
              <a:buClr>
                <a:srgbClr val="FF153C"/>
              </a:buClr>
              <a:buFont typeface="HelveticaNeueLT Std Lt" panose="020B0403020202020204" pitchFamily="34" charset="0"/>
              <a:buChar char="•"/>
              <a:defRPr/>
            </a:lvl5pPr>
          </a:lstStyle>
          <a:p>
            <a:pPr lvl="0"/>
            <a:r>
              <a:rPr lang="sv-SE"/>
              <a:t>Redigera format för bakgrundstext
Nivå två
Nivå tre
Nivå fyra
Nivå fem</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89C77303-7196-40DF-8358-D4734D816ADD}" type="datetime1">
              <a:rPr lang="sv-SE" smtClean="0"/>
              <a:t>2019-12-04</a:t>
            </a:fld>
            <a:endParaRPr lang="sv-SE" dirty="0"/>
          </a:p>
        </p:txBody>
      </p:sp>
      <p:sp>
        <p:nvSpPr>
          <p:cNvPr id="7" name="Platshållare för bildnummer 6"/>
          <p:cNvSpPr>
            <a:spLocks noGrp="1"/>
          </p:cNvSpPr>
          <p:nvPr>
            <p:ph type="sldNum" sz="quarter" idx="12"/>
          </p:nvPr>
        </p:nvSpPr>
        <p:spPr/>
        <p:txBody>
          <a:bodyPr/>
          <a:lstStyle/>
          <a:p>
            <a:fld id="{E8645303-2AAE-45D1-913A-B06AE6474513}" type="slidenum">
              <a:rPr lang="sv-SE" smtClean="0"/>
              <a:t>‹Nr.›</a:t>
            </a:fld>
            <a:endParaRPr lang="sv-SE" dirty="0"/>
          </a:p>
        </p:txBody>
      </p:sp>
      <p:sp>
        <p:nvSpPr>
          <p:cNvPr id="10" name="Platshållare för bild 8"/>
          <p:cNvSpPr>
            <a:spLocks noGrp="1"/>
          </p:cNvSpPr>
          <p:nvPr>
            <p:ph type="pic" sz="quarter" idx="13" hasCustomPrompt="1"/>
          </p:nvPr>
        </p:nvSpPr>
        <p:spPr>
          <a:xfrm>
            <a:off x="6589641" y="168275"/>
            <a:ext cx="5416621" cy="5854700"/>
          </a:xfrm>
        </p:spPr>
        <p:txBody>
          <a:bodyPr>
            <a:normAutofit/>
          </a:bodyPr>
          <a:lstStyle>
            <a:lvl1pPr marL="0" indent="0" algn="ctr">
              <a:buNone/>
              <a:defRPr sz="1200"/>
            </a:lvl1pPr>
          </a:lstStyle>
          <a:p>
            <a:r>
              <a:rPr lang="sv-SE" dirty="0"/>
              <a:t>Klicka på ikonen för att infoga bild</a:t>
            </a:r>
          </a:p>
        </p:txBody>
      </p:sp>
    </p:spTree>
    <p:extLst>
      <p:ext uri="{BB962C8B-B14F-4D97-AF65-F5344CB8AC3E}">
        <p14:creationId xmlns:p14="http://schemas.microsoft.com/office/powerpoint/2010/main" val="3923433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vå delar Blå punkter">
    <p:bg>
      <p:bgPr>
        <a:solidFill>
          <a:schemeClr val="bg1"/>
        </a:solidFill>
        <a:effectLst/>
      </p:bgPr>
    </p:bg>
    <p:spTree>
      <p:nvGrpSpPr>
        <p:cNvPr id="1" name=""/>
        <p:cNvGrpSpPr/>
        <p:nvPr/>
      </p:nvGrpSpPr>
      <p:grpSpPr>
        <a:xfrm>
          <a:off x="0" y="0"/>
          <a:ext cx="0" cy="0"/>
          <a:chOff x="0" y="0"/>
          <a:chExt cx="0" cy="0"/>
        </a:xfrm>
      </p:grpSpPr>
      <p:sp>
        <p:nvSpPr>
          <p:cNvPr id="8" name="Rektangel 7"/>
          <p:cNvSpPr/>
          <p:nvPr userDrawn="1"/>
        </p:nvSpPr>
        <p:spPr>
          <a:xfrm>
            <a:off x="179388" y="168274"/>
            <a:ext cx="11826875" cy="58547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title" hasCustomPrompt="1"/>
          </p:nvPr>
        </p:nvSpPr>
        <p:spPr>
          <a:xfrm>
            <a:off x="746126" y="636587"/>
            <a:ext cx="5181600" cy="979488"/>
          </a:xfrm>
        </p:spPr>
        <p:txBody>
          <a:bodyPr/>
          <a:lstStyle>
            <a:lvl1pPr>
              <a:defRPr/>
            </a:lvl1pPr>
          </a:lstStyle>
          <a:p>
            <a:r>
              <a:rPr lang="sv-SE" dirty="0"/>
              <a:t>Klicka här för att lägga till text</a:t>
            </a:r>
          </a:p>
        </p:txBody>
      </p:sp>
      <p:sp>
        <p:nvSpPr>
          <p:cNvPr id="3" name="Platshållare för innehåll 2"/>
          <p:cNvSpPr>
            <a:spLocks noGrp="1"/>
          </p:cNvSpPr>
          <p:nvPr>
            <p:ph sz="half" idx="1"/>
          </p:nvPr>
        </p:nvSpPr>
        <p:spPr>
          <a:xfrm>
            <a:off x="746126" y="2225040"/>
            <a:ext cx="5181600" cy="3075623"/>
          </a:xfrm>
        </p:spPr>
        <p:txBody>
          <a:bodyPr/>
          <a:lstStyle>
            <a:lvl1pPr marL="288000" indent="-288000">
              <a:buClr>
                <a:srgbClr val="001A64"/>
              </a:buClr>
              <a:buFont typeface="HelveticaNeueLT Std Lt" panose="020B0403020202020204" pitchFamily="34" charset="0"/>
              <a:buChar char="•"/>
              <a:defRPr/>
            </a:lvl1pPr>
            <a:lvl2pPr marL="575100" indent="-288000">
              <a:buClr>
                <a:srgbClr val="001A64"/>
              </a:buClr>
              <a:buFont typeface="HelveticaNeueLT Std Lt" panose="020B0403020202020204" pitchFamily="34" charset="0"/>
              <a:buChar char="•"/>
              <a:defRPr/>
            </a:lvl2pPr>
            <a:lvl3pPr marL="864000" indent="-288000">
              <a:buClr>
                <a:srgbClr val="001A64"/>
              </a:buClr>
              <a:buFont typeface="HelveticaNeueLT Std Lt" panose="020B0403020202020204" pitchFamily="34" charset="0"/>
              <a:buChar char="•"/>
              <a:defRPr/>
            </a:lvl3pPr>
            <a:lvl4pPr marL="1152000" indent="-288000">
              <a:buClr>
                <a:srgbClr val="001A64"/>
              </a:buClr>
              <a:buFont typeface="HelveticaNeueLT Std Lt" panose="020B0403020202020204" pitchFamily="34" charset="0"/>
              <a:buChar char="•"/>
              <a:defRPr/>
            </a:lvl4pPr>
            <a:lvl5pPr marL="1440000" indent="-288000">
              <a:buClr>
                <a:srgbClr val="001A64"/>
              </a:buClr>
              <a:buFont typeface="HelveticaNeueLT Std Lt" panose="020B0403020202020204" pitchFamily="34" charset="0"/>
              <a:buChar char="•"/>
              <a:defRPr/>
            </a:lvl5pPr>
          </a:lstStyle>
          <a:p>
            <a:pPr lvl="0"/>
            <a:r>
              <a:rPr lang="sv-SE"/>
              <a:t>Redigera format för bakgrundstext
Nivå två
Nivå tre
Nivå fyra
Nivå fem</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1C357A6E-E945-4060-B4F5-0D9EF0943699}" type="datetime1">
              <a:rPr lang="sv-SE" smtClean="0"/>
              <a:t>2019-12-04</a:t>
            </a:fld>
            <a:endParaRPr lang="sv-SE" dirty="0"/>
          </a:p>
        </p:txBody>
      </p:sp>
      <p:sp>
        <p:nvSpPr>
          <p:cNvPr id="7" name="Platshållare för bildnummer 6"/>
          <p:cNvSpPr>
            <a:spLocks noGrp="1"/>
          </p:cNvSpPr>
          <p:nvPr>
            <p:ph type="sldNum" sz="quarter" idx="12"/>
          </p:nvPr>
        </p:nvSpPr>
        <p:spPr/>
        <p:txBody>
          <a:bodyPr/>
          <a:lstStyle/>
          <a:p>
            <a:fld id="{E8645303-2AAE-45D1-913A-B06AE6474513}" type="slidenum">
              <a:rPr lang="sv-SE" smtClean="0"/>
              <a:t>‹Nr.›</a:t>
            </a:fld>
            <a:endParaRPr lang="sv-SE" dirty="0"/>
          </a:p>
        </p:txBody>
      </p:sp>
      <p:sp>
        <p:nvSpPr>
          <p:cNvPr id="10" name="Platshållare för bild 8"/>
          <p:cNvSpPr>
            <a:spLocks noGrp="1"/>
          </p:cNvSpPr>
          <p:nvPr>
            <p:ph type="pic" sz="quarter" idx="13" hasCustomPrompt="1"/>
          </p:nvPr>
        </p:nvSpPr>
        <p:spPr>
          <a:xfrm>
            <a:off x="6589641" y="168275"/>
            <a:ext cx="5416621" cy="5854700"/>
          </a:xfrm>
        </p:spPr>
        <p:txBody>
          <a:bodyPr>
            <a:normAutofit/>
          </a:bodyPr>
          <a:lstStyle>
            <a:lvl1pPr marL="0" indent="0" algn="ctr">
              <a:buNone/>
              <a:defRPr sz="1200"/>
            </a:lvl1pPr>
          </a:lstStyle>
          <a:p>
            <a:r>
              <a:rPr lang="sv-SE" dirty="0"/>
              <a:t>Klicka på ikonen för att infoga bild</a:t>
            </a:r>
          </a:p>
        </p:txBody>
      </p:sp>
    </p:spTree>
    <p:extLst>
      <p:ext uri="{BB962C8B-B14F-4D97-AF65-F5344CB8AC3E}">
        <p14:creationId xmlns:p14="http://schemas.microsoft.com/office/powerpoint/2010/main" val="292142241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4" Type="http://schemas.openxmlformats.org/officeDocument/2006/relationships/theme" Target="../theme/theme2.xml"/><Relationship Id="rId5" Type="http://schemas.openxmlformats.org/officeDocument/2006/relationships/image" Target="../media/image9.png"/><Relationship Id="rId1" Type="http://schemas.openxmlformats.org/officeDocument/2006/relationships/slideLayout" Target="../slideLayouts/slideLayout18.xml"/><Relationship Id="rId2"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46125" y="636587"/>
            <a:ext cx="9180000" cy="979488"/>
          </a:xfrm>
          <a:prstGeom prst="rect">
            <a:avLst/>
          </a:prstGeom>
        </p:spPr>
        <p:txBody>
          <a:bodyPr vert="horz" lIns="0" tIns="0" rIns="0" bIns="0" rtlCol="0" anchor="t" anchorCtr="0">
            <a:noAutofit/>
          </a:bodyPr>
          <a:lstStyle/>
          <a:p>
            <a:r>
              <a:rPr lang="sv-SE" dirty="0"/>
              <a:t>Klicka här för att lägga till text</a:t>
            </a:r>
          </a:p>
        </p:txBody>
      </p:sp>
      <p:sp>
        <p:nvSpPr>
          <p:cNvPr id="3" name="Platshållare för text 2"/>
          <p:cNvSpPr>
            <a:spLocks noGrp="1"/>
          </p:cNvSpPr>
          <p:nvPr>
            <p:ph type="body" idx="1"/>
          </p:nvPr>
        </p:nvSpPr>
        <p:spPr>
          <a:xfrm>
            <a:off x="746125" y="2225040"/>
            <a:ext cx="9180000" cy="3080179"/>
          </a:xfrm>
          <a:prstGeom prst="rect">
            <a:avLst/>
          </a:prstGeom>
        </p:spPr>
        <p:txBody>
          <a:bodyPr vert="horz" lIns="0" tIns="10800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sidfot 4"/>
          <p:cNvSpPr>
            <a:spLocks noGrp="1"/>
          </p:cNvSpPr>
          <p:nvPr>
            <p:ph type="ftr" sz="quarter" idx="3"/>
          </p:nvPr>
        </p:nvSpPr>
        <p:spPr>
          <a:xfrm>
            <a:off x="6589711" y="6558777"/>
            <a:ext cx="4567334" cy="144000"/>
          </a:xfrm>
          <a:prstGeom prst="rect">
            <a:avLst/>
          </a:prstGeom>
        </p:spPr>
        <p:txBody>
          <a:bodyPr vert="horz" lIns="0" tIns="0" rIns="0" bIns="0" rtlCol="0" anchor="t" anchorCtr="0"/>
          <a:lstStyle>
            <a:lvl1pPr algn="r">
              <a:defRPr sz="700" b="0">
                <a:solidFill>
                  <a:schemeClr val="tx1"/>
                </a:solidFill>
                <a:latin typeface="+mj-lt"/>
              </a:defRPr>
            </a:lvl1pPr>
          </a:lstStyle>
          <a:p>
            <a:endParaRPr lang="sv-SE" dirty="0"/>
          </a:p>
        </p:txBody>
      </p:sp>
      <p:sp>
        <p:nvSpPr>
          <p:cNvPr id="4" name="Platshållare för datum 3"/>
          <p:cNvSpPr>
            <a:spLocks noGrp="1"/>
          </p:cNvSpPr>
          <p:nvPr>
            <p:ph type="dt" sz="half" idx="2"/>
          </p:nvPr>
        </p:nvSpPr>
        <p:spPr>
          <a:xfrm>
            <a:off x="11177516" y="6558777"/>
            <a:ext cx="500132" cy="144000"/>
          </a:xfrm>
          <a:prstGeom prst="rect">
            <a:avLst/>
          </a:prstGeom>
        </p:spPr>
        <p:txBody>
          <a:bodyPr vert="horz" lIns="0" tIns="0" rIns="0" bIns="0" rtlCol="0" anchor="t" anchorCtr="0"/>
          <a:lstStyle>
            <a:lvl1pPr algn="r">
              <a:defRPr sz="700" b="0">
                <a:solidFill>
                  <a:schemeClr val="tx1"/>
                </a:solidFill>
                <a:latin typeface="+mj-lt"/>
              </a:defRPr>
            </a:lvl1pPr>
          </a:lstStyle>
          <a:p>
            <a:fld id="{AD3BB48F-E543-4178-8783-61545CBEBD8D}" type="datetime1">
              <a:rPr lang="sv-SE" smtClean="0"/>
              <a:t>2019-12-04</a:t>
            </a:fld>
            <a:endParaRPr lang="sv-SE" dirty="0"/>
          </a:p>
        </p:txBody>
      </p:sp>
      <p:sp>
        <p:nvSpPr>
          <p:cNvPr id="6" name="Platshållare för bildnummer 5"/>
          <p:cNvSpPr>
            <a:spLocks noGrp="1"/>
          </p:cNvSpPr>
          <p:nvPr>
            <p:ph type="sldNum" sz="quarter" idx="4"/>
          </p:nvPr>
        </p:nvSpPr>
        <p:spPr>
          <a:xfrm>
            <a:off x="11677649" y="6558777"/>
            <a:ext cx="156211" cy="144000"/>
          </a:xfrm>
          <a:prstGeom prst="rect">
            <a:avLst/>
          </a:prstGeom>
        </p:spPr>
        <p:txBody>
          <a:bodyPr vert="horz" lIns="0" tIns="0" rIns="0" bIns="0" rtlCol="0" anchor="t" anchorCtr="0"/>
          <a:lstStyle>
            <a:lvl1pPr algn="r">
              <a:defRPr sz="700" b="0">
                <a:solidFill>
                  <a:schemeClr val="tx1"/>
                </a:solidFill>
                <a:latin typeface="+mj-lt"/>
              </a:defRPr>
            </a:lvl1pPr>
          </a:lstStyle>
          <a:p>
            <a:fld id="{E8645303-2AAE-45D1-913A-B06AE6474513}" type="slidenum">
              <a:rPr lang="sv-SE" smtClean="0"/>
              <a:pPr/>
              <a:t>‹Nr.›</a:t>
            </a:fld>
            <a:endParaRPr lang="sv-SE" dirty="0"/>
          </a:p>
        </p:txBody>
      </p:sp>
      <p:pic>
        <p:nvPicPr>
          <p:cNvPr id="7" name="Bildobjekt 6"/>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371475" y="6306328"/>
            <a:ext cx="1424899" cy="356225"/>
          </a:xfrm>
          <a:prstGeom prst="rect">
            <a:avLst/>
          </a:prstGeom>
        </p:spPr>
      </p:pic>
    </p:spTree>
    <p:extLst>
      <p:ext uri="{BB962C8B-B14F-4D97-AF65-F5344CB8AC3E}">
        <p14:creationId xmlns:p14="http://schemas.microsoft.com/office/powerpoint/2010/main" val="2492816128"/>
      </p:ext>
    </p:extLst>
  </p:cSld>
  <p:clrMap bg1="lt1" tx1="dk1" bg2="lt2" tx2="dk2" accent1="accent1" accent2="accent2" accent3="accent3" accent4="accent4" accent5="accent5" accent6="accent6" hlink="hlink" folHlink="folHlink"/>
  <p:sldLayoutIdLst>
    <p:sldLayoutId id="2147483670" r:id="rId1"/>
    <p:sldLayoutId id="2147483678" r:id="rId2"/>
    <p:sldLayoutId id="2147483671" r:id="rId3"/>
    <p:sldLayoutId id="2147483677" r:id="rId4"/>
    <p:sldLayoutId id="2147483661" r:id="rId5"/>
    <p:sldLayoutId id="2147483650" r:id="rId6"/>
    <p:sldLayoutId id="2147483652" r:id="rId7"/>
    <p:sldLayoutId id="2147483663" r:id="rId8"/>
    <p:sldLayoutId id="2147483664" r:id="rId9"/>
    <p:sldLayoutId id="2147483673" r:id="rId10"/>
    <p:sldLayoutId id="2147483674" r:id="rId11"/>
    <p:sldLayoutId id="2147483675" r:id="rId12"/>
    <p:sldLayoutId id="2147483651" r:id="rId13"/>
    <p:sldLayoutId id="2147483679" r:id="rId14"/>
    <p:sldLayoutId id="2147483669" r:id="rId15"/>
    <p:sldLayoutId id="2147483676" r:id="rId16"/>
    <p:sldLayoutId id="2147483686" r:id="rId17"/>
  </p:sldLayoutIdLst>
  <p:hf sldNum="0" hdr="0"/>
  <p:txStyles>
    <p:titleStyle>
      <a:lvl1pPr algn="l" defTabSz="914400" rtl="0" eaLnBrk="1" latinLnBrk="0" hangingPunct="1">
        <a:lnSpc>
          <a:spcPct val="95000"/>
        </a:lnSpc>
        <a:spcBef>
          <a:spcPct val="0"/>
        </a:spcBef>
        <a:buNone/>
        <a:defRPr sz="3600" b="1" kern="1200">
          <a:solidFill>
            <a:schemeClr val="tx1"/>
          </a:solidFill>
          <a:latin typeface="+mj-lt"/>
          <a:ea typeface="Helvetica" charset="0"/>
          <a:cs typeface="Helvetica" charset="0"/>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200" kern="1200">
          <a:solidFill>
            <a:schemeClr val="tx1"/>
          </a:solidFill>
          <a:latin typeface="+mn-lt"/>
          <a:ea typeface="Helvetica" charset="0"/>
          <a:cs typeface="Helvetica" charset="0"/>
        </a:defRPr>
      </a:lvl1pPr>
      <a:lvl2pPr marL="460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Helvetica" charset="0"/>
          <a:cs typeface="Helvetica" charset="0"/>
        </a:defRPr>
      </a:lvl2pPr>
      <a:lvl3pPr marL="691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Helvetica" charset="0"/>
          <a:cs typeface="Helvetica" charset="0"/>
        </a:defRPr>
      </a:lvl3pPr>
      <a:lvl4pPr marL="9216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Helvetica" charset="0"/>
          <a:cs typeface="Helvetica" charset="0"/>
        </a:defRPr>
      </a:lvl4pPr>
      <a:lvl5pPr marL="11160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Helvetica" charset="0"/>
          <a:cs typeface="Helvetica"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4151" userDrawn="1">
          <p15:clr>
            <a:srgbClr val="F26B43"/>
          </p15:clr>
        </p15:guide>
        <p15:guide id="2" orient="horz" pos="3794" userDrawn="1">
          <p15:clr>
            <a:srgbClr val="F26B43"/>
          </p15:clr>
        </p15:guide>
        <p15:guide id="3" pos="461" userDrawn="1">
          <p15:clr>
            <a:srgbClr val="F26B43"/>
          </p15:clr>
        </p15:guide>
        <p15:guide id="4" pos="7213" userDrawn="1">
          <p15:clr>
            <a:srgbClr val="F26B43"/>
          </p15:clr>
        </p15:guide>
        <p15:guide id="5" orient="horz" pos="3997" userDrawn="1">
          <p15:clr>
            <a:srgbClr val="F26B43"/>
          </p15:clr>
        </p15:guide>
        <p15:guide id="7" orient="horz" pos="1389" userDrawn="1">
          <p15:clr>
            <a:srgbClr val="F26B43"/>
          </p15:clr>
        </p15:guide>
        <p15:guide id="8" orient="horz" pos="1027" userDrawn="1">
          <p15:clr>
            <a:srgbClr val="F26B43"/>
          </p15:clr>
        </p15:guide>
        <p15:guide id="9" orient="horz" pos="401" userDrawn="1">
          <p15:clr>
            <a:srgbClr val="F26B43"/>
          </p15:clr>
        </p15:guide>
        <p15:guide id="10" orient="horz" pos="4133" userDrawn="1">
          <p15:clr>
            <a:srgbClr val="F26B43"/>
          </p15:clr>
        </p15:guide>
        <p15:guide id="11" pos="234" userDrawn="1">
          <p15:clr>
            <a:srgbClr val="F26B43"/>
          </p15:clr>
        </p15:guide>
        <p15:guide id="12" pos="7563" userDrawn="1">
          <p15:clr>
            <a:srgbClr val="F26B43"/>
          </p15:clr>
        </p15:guide>
        <p15:guide id="13" orient="horz" pos="106" userDrawn="1">
          <p15:clr>
            <a:srgbClr val="F26B43"/>
          </p15:clr>
        </p15:guide>
        <p15:guide id="14" orient="horz" pos="3339" userDrawn="1">
          <p15:clr>
            <a:srgbClr val="F26B43"/>
          </p15:clr>
        </p15:guide>
        <p15:guide id="15" pos="3840" userDrawn="1">
          <p15:clr>
            <a:srgbClr val="F26B43"/>
          </p15:clr>
        </p15:guide>
        <p15:guide id="16" orient="horz" pos="4201" userDrawn="1">
          <p15:clr>
            <a:srgbClr val="F26B43"/>
          </p15:clr>
        </p15:guide>
        <p15:guide id="17" pos="12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71" name="Picture 23" descr="bottenstrip_rod_toning ljustillmork"/>
          <p:cNvPicPr>
            <a:picLocks noChangeAspect="1" noChangeArrowheads="1"/>
          </p:cNvPicPr>
          <p:nvPr userDrawn="1"/>
        </p:nvPicPr>
        <p:blipFill>
          <a:blip r:embed="rId5" cstate="print">
            <a:extLst>
              <a:ext uri="{28A0092B-C50C-407E-A947-70E740481C1C}">
                <a14:useLocalDpi xmlns:a14="http://schemas.microsoft.com/office/drawing/2010/main"/>
              </a:ext>
            </a:extLst>
          </a:blip>
          <a:stretch>
            <a:fillRect/>
          </a:stretch>
        </p:blipFill>
        <p:spPr bwMode="auto">
          <a:xfrm>
            <a:off x="1" y="6058269"/>
            <a:ext cx="12194281" cy="809256"/>
          </a:xfrm>
          <a:prstGeom prst="rect">
            <a:avLst/>
          </a:prstGeom>
          <a:noFill/>
        </p:spPr>
      </p:pic>
      <p:sp>
        <p:nvSpPr>
          <p:cNvPr id="2050" name="Platshållare för rubrik 1"/>
          <p:cNvSpPr>
            <a:spLocks noGrp="1"/>
          </p:cNvSpPr>
          <p:nvPr>
            <p:ph type="title"/>
          </p:nvPr>
        </p:nvSpPr>
        <p:spPr bwMode="auto">
          <a:xfrm>
            <a:off x="609600" y="414339"/>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dirty="0" smtClean="0"/>
              <a:t>Klicka här för att ändra format</a:t>
            </a:r>
          </a:p>
        </p:txBody>
      </p:sp>
      <p:sp>
        <p:nvSpPr>
          <p:cNvPr id="2051" name="Platshållare för text 2"/>
          <p:cNvSpPr>
            <a:spLocks noGrp="1"/>
          </p:cNvSpPr>
          <p:nvPr>
            <p:ph type="body" idx="1"/>
          </p:nvPr>
        </p:nvSpPr>
        <p:spPr bwMode="auto">
          <a:xfrm>
            <a:off x="609600" y="1711326"/>
            <a:ext cx="10972800" cy="4310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p>
        </p:txBody>
      </p:sp>
      <p:sp>
        <p:nvSpPr>
          <p:cNvPr id="7" name="textruta 6"/>
          <p:cNvSpPr txBox="1"/>
          <p:nvPr/>
        </p:nvSpPr>
        <p:spPr>
          <a:xfrm>
            <a:off x="385235" y="6448426"/>
            <a:ext cx="571500" cy="256545"/>
          </a:xfrm>
          <a:prstGeom prst="rect">
            <a:avLst/>
          </a:prstGeom>
          <a:noFill/>
        </p:spPr>
        <p:txBody>
          <a:bodyPr>
            <a:spAutoFit/>
          </a:bodyPr>
          <a:lstStyle/>
          <a:p>
            <a:pPr fontAlgn="base">
              <a:spcBef>
                <a:spcPct val="0"/>
              </a:spcBef>
              <a:spcAft>
                <a:spcPct val="0"/>
              </a:spcAft>
              <a:defRPr/>
            </a:pPr>
            <a:fld id="{E9BC935C-A7B0-4070-86E6-FF039B7A9B57}" type="slidenum">
              <a:rPr lang="sv-SE" sz="1067">
                <a:solidFill>
                  <a:prstClr val="white"/>
                </a:solidFill>
              </a:rPr>
              <a:pPr fontAlgn="base">
                <a:spcBef>
                  <a:spcPct val="0"/>
                </a:spcBef>
                <a:spcAft>
                  <a:spcPct val="0"/>
                </a:spcAft>
                <a:defRPr/>
              </a:pPr>
              <a:t>‹Nr.›</a:t>
            </a:fld>
            <a:endParaRPr lang="sv-SE" sz="1067" dirty="0">
              <a:solidFill>
                <a:prstClr val="white"/>
              </a:solidFill>
            </a:endParaRPr>
          </a:p>
        </p:txBody>
      </p:sp>
      <p:sp>
        <p:nvSpPr>
          <p:cNvPr id="2074" name="Rectangle 26"/>
          <p:cNvSpPr>
            <a:spLocks noGrp="1" noChangeArrowheads="1"/>
          </p:cNvSpPr>
          <p:nvPr>
            <p:ph type="ftr" sz="quarter" idx="3"/>
          </p:nvPr>
        </p:nvSpPr>
        <p:spPr bwMode="auto">
          <a:xfrm>
            <a:off x="4449233" y="6423026"/>
            <a:ext cx="3860800"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333">
                <a:solidFill>
                  <a:schemeClr val="bg1"/>
                </a:solidFill>
              </a:defRPr>
            </a:lvl1pPr>
          </a:lstStyle>
          <a:p>
            <a:pPr fontAlgn="base">
              <a:spcBef>
                <a:spcPct val="0"/>
              </a:spcBef>
              <a:spcAft>
                <a:spcPct val="0"/>
              </a:spcAft>
            </a:pPr>
            <a:endParaRPr lang="sv-SE">
              <a:solidFill>
                <a:prstClr val="white"/>
              </a:solidFill>
            </a:endParaRPr>
          </a:p>
        </p:txBody>
      </p:sp>
    </p:spTree>
    <p:extLst>
      <p:ext uri="{BB962C8B-B14F-4D97-AF65-F5344CB8AC3E}">
        <p14:creationId xmlns:p14="http://schemas.microsoft.com/office/powerpoint/2010/main" val="205052809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Lst>
  <p:hf hdr="0" ftr="0" dt="0"/>
  <p:txStyles>
    <p:titleStyle>
      <a:lvl1pPr algn="l" rtl="0" eaLnBrk="0" fontAlgn="base" hangingPunct="0">
        <a:spcBef>
          <a:spcPct val="0"/>
        </a:spcBef>
        <a:spcAft>
          <a:spcPct val="0"/>
        </a:spcAft>
        <a:defRPr sz="3733"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3733">
          <a:solidFill>
            <a:schemeClr val="tx1"/>
          </a:solidFill>
          <a:latin typeface="Arial" charset="0"/>
          <a:cs typeface="Arial" charset="0"/>
        </a:defRPr>
      </a:lvl2pPr>
      <a:lvl3pPr algn="l" rtl="0" eaLnBrk="0" fontAlgn="base" hangingPunct="0">
        <a:spcBef>
          <a:spcPct val="0"/>
        </a:spcBef>
        <a:spcAft>
          <a:spcPct val="0"/>
        </a:spcAft>
        <a:defRPr sz="3733">
          <a:solidFill>
            <a:schemeClr val="tx1"/>
          </a:solidFill>
          <a:latin typeface="Arial" charset="0"/>
          <a:cs typeface="Arial" charset="0"/>
        </a:defRPr>
      </a:lvl3pPr>
      <a:lvl4pPr algn="l" rtl="0" eaLnBrk="0" fontAlgn="base" hangingPunct="0">
        <a:spcBef>
          <a:spcPct val="0"/>
        </a:spcBef>
        <a:spcAft>
          <a:spcPct val="0"/>
        </a:spcAft>
        <a:defRPr sz="3733">
          <a:solidFill>
            <a:schemeClr val="tx1"/>
          </a:solidFill>
          <a:latin typeface="Arial" charset="0"/>
          <a:cs typeface="Arial" charset="0"/>
        </a:defRPr>
      </a:lvl4pPr>
      <a:lvl5pPr algn="l" rtl="0" eaLnBrk="0" fontAlgn="base" hangingPunct="0">
        <a:spcBef>
          <a:spcPct val="0"/>
        </a:spcBef>
        <a:spcAft>
          <a:spcPct val="0"/>
        </a:spcAft>
        <a:defRPr sz="3733">
          <a:solidFill>
            <a:schemeClr val="tx1"/>
          </a:solidFill>
          <a:latin typeface="Arial" charset="0"/>
          <a:cs typeface="Arial" charset="0"/>
        </a:defRPr>
      </a:lvl5pPr>
      <a:lvl6pPr marL="609585" algn="l" rtl="0" fontAlgn="base">
        <a:spcBef>
          <a:spcPct val="0"/>
        </a:spcBef>
        <a:spcAft>
          <a:spcPct val="0"/>
        </a:spcAft>
        <a:defRPr sz="3733" b="1">
          <a:solidFill>
            <a:schemeClr val="tx1"/>
          </a:solidFill>
          <a:latin typeface="Arial" charset="0"/>
          <a:cs typeface="Arial" charset="0"/>
        </a:defRPr>
      </a:lvl6pPr>
      <a:lvl7pPr marL="1219170" algn="l" rtl="0" fontAlgn="base">
        <a:spcBef>
          <a:spcPct val="0"/>
        </a:spcBef>
        <a:spcAft>
          <a:spcPct val="0"/>
        </a:spcAft>
        <a:defRPr sz="3733" b="1">
          <a:solidFill>
            <a:schemeClr val="tx1"/>
          </a:solidFill>
          <a:latin typeface="Arial" charset="0"/>
          <a:cs typeface="Arial" charset="0"/>
        </a:defRPr>
      </a:lvl7pPr>
      <a:lvl8pPr marL="1828754" algn="l" rtl="0" fontAlgn="base">
        <a:spcBef>
          <a:spcPct val="0"/>
        </a:spcBef>
        <a:spcAft>
          <a:spcPct val="0"/>
        </a:spcAft>
        <a:defRPr sz="3733" b="1">
          <a:solidFill>
            <a:schemeClr val="tx1"/>
          </a:solidFill>
          <a:latin typeface="Arial" charset="0"/>
          <a:cs typeface="Arial" charset="0"/>
        </a:defRPr>
      </a:lvl8pPr>
      <a:lvl9pPr marL="2438339" algn="l" rtl="0" fontAlgn="base">
        <a:spcBef>
          <a:spcPct val="0"/>
        </a:spcBef>
        <a:spcAft>
          <a:spcPct val="0"/>
        </a:spcAft>
        <a:defRPr sz="3733" b="1">
          <a:solidFill>
            <a:schemeClr val="tx1"/>
          </a:solidFill>
          <a:latin typeface="Arial" charset="0"/>
          <a:cs typeface="Arial" charset="0"/>
        </a:defRPr>
      </a:lvl9pPr>
    </p:titleStyle>
    <p:bodyStyle>
      <a:lvl1pPr marL="457189" indent="-457189"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1pPr>
      <a:lvl2pPr marL="990575" indent="-380990" algn="l" rtl="0" eaLnBrk="0" fontAlgn="base" hangingPunct="0">
        <a:spcBef>
          <a:spcPct val="20000"/>
        </a:spcBef>
        <a:spcAft>
          <a:spcPct val="0"/>
        </a:spcAft>
        <a:buFont typeface="Arial" charset="0"/>
        <a:buChar char="–"/>
        <a:defRPr sz="2133" kern="1200">
          <a:solidFill>
            <a:schemeClr val="tx1"/>
          </a:solidFill>
          <a:latin typeface="Arial" pitchFamily="34" charset="0"/>
          <a:ea typeface="+mn-ea"/>
          <a:cs typeface="Arial" pitchFamily="34" charset="0"/>
        </a:defRPr>
      </a:lvl2pPr>
      <a:lvl3pPr marL="1523962" indent="-304792" algn="l" rtl="0" eaLnBrk="0" fontAlgn="base" hangingPunct="0">
        <a:spcBef>
          <a:spcPct val="20000"/>
        </a:spcBef>
        <a:spcAft>
          <a:spcPct val="0"/>
        </a:spcAft>
        <a:buFont typeface="Arial" charset="0"/>
        <a:buChar char="•"/>
        <a:defRPr sz="2133" kern="1200">
          <a:solidFill>
            <a:schemeClr val="tx1"/>
          </a:solidFill>
          <a:latin typeface="Arial" pitchFamily="34" charset="0"/>
          <a:ea typeface="+mn-ea"/>
          <a:cs typeface="Arial" pitchFamily="34" charset="0"/>
        </a:defRPr>
      </a:lvl3pPr>
      <a:lvl4pPr marL="2133547" indent="-304792" algn="l" rtl="0" eaLnBrk="0" fontAlgn="base" hangingPunct="0">
        <a:spcBef>
          <a:spcPct val="20000"/>
        </a:spcBef>
        <a:spcAft>
          <a:spcPct val="0"/>
        </a:spcAft>
        <a:buFont typeface="Arial" charset="0"/>
        <a:buChar char="–"/>
        <a:defRPr sz="2133" kern="1200">
          <a:solidFill>
            <a:schemeClr val="tx1"/>
          </a:solidFill>
          <a:latin typeface="Arial" pitchFamily="34" charset="0"/>
          <a:ea typeface="+mn-ea"/>
          <a:cs typeface="Arial" pitchFamily="34" charset="0"/>
        </a:defRPr>
      </a:lvl4pPr>
      <a:lvl5pPr marL="2743131" indent="-304792" algn="l" rtl="0" eaLnBrk="0" fontAlgn="base" hangingPunct="0">
        <a:spcBef>
          <a:spcPct val="20000"/>
        </a:spcBef>
        <a:spcAft>
          <a:spcPct val="0"/>
        </a:spcAft>
        <a:buFont typeface="Arial" charset="0"/>
        <a:buChar char="»"/>
        <a:defRPr sz="2133" kern="1200">
          <a:solidFill>
            <a:schemeClr val="tx1"/>
          </a:solidFill>
          <a:latin typeface="Arial" pitchFamily="34" charset="0"/>
          <a:ea typeface="+mn-ea"/>
          <a:cs typeface="Arial"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xml"/><Relationship Id="rId3" Type="http://schemas.openxmlformats.org/officeDocument/2006/relationships/chart" Target="../charts/char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0.tiff"/></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3" Type="http://schemas.openxmlformats.org/officeDocument/2006/relationships/image" Target="../media/image24.png"/><Relationship Id="rId14" Type="http://schemas.openxmlformats.org/officeDocument/2006/relationships/image" Target="../media/image25.jpeg"/><Relationship Id="rId15" Type="http://schemas.openxmlformats.org/officeDocument/2006/relationships/image" Target="../media/image26.jpeg"/><Relationship Id="rId16" Type="http://schemas.openxmlformats.org/officeDocument/2006/relationships/image" Target="../media/image27.png"/><Relationship Id="rId17" Type="http://schemas.openxmlformats.org/officeDocument/2006/relationships/image" Target="../media/image28.jpeg"/><Relationship Id="rId18" Type="http://schemas.openxmlformats.org/officeDocument/2006/relationships/image" Target="../media/image11.png"/><Relationship Id="rId19" Type="http://schemas.openxmlformats.org/officeDocument/2006/relationships/image" Target="../media/image29.png"/><Relationship Id="rId50" Type="http://schemas.openxmlformats.org/officeDocument/2006/relationships/image" Target="../media/image60.png"/><Relationship Id="rId51" Type="http://schemas.openxmlformats.org/officeDocument/2006/relationships/image" Target="../media/image61.emf"/><Relationship Id="rId52" Type="http://schemas.openxmlformats.org/officeDocument/2006/relationships/image" Target="../media/image62.jpeg"/><Relationship Id="rId53" Type="http://schemas.openxmlformats.org/officeDocument/2006/relationships/image" Target="../media/image63.tiff"/><Relationship Id="rId54" Type="http://schemas.openxmlformats.org/officeDocument/2006/relationships/image" Target="../media/image64.tiff"/><Relationship Id="rId55" Type="http://schemas.openxmlformats.org/officeDocument/2006/relationships/image" Target="../media/image65.jpeg"/><Relationship Id="rId56" Type="http://schemas.openxmlformats.org/officeDocument/2006/relationships/image" Target="../media/image66.png"/><Relationship Id="rId57" Type="http://schemas.openxmlformats.org/officeDocument/2006/relationships/image" Target="../media/image67.png"/><Relationship Id="rId58" Type="http://schemas.openxmlformats.org/officeDocument/2006/relationships/image" Target="../media/image68.png"/><Relationship Id="rId59" Type="http://schemas.openxmlformats.org/officeDocument/2006/relationships/image" Target="../media/image69.jpeg"/><Relationship Id="rId40" Type="http://schemas.openxmlformats.org/officeDocument/2006/relationships/image" Target="../media/image50.png"/><Relationship Id="rId41" Type="http://schemas.openxmlformats.org/officeDocument/2006/relationships/image" Target="../media/image51.png"/><Relationship Id="rId42" Type="http://schemas.openxmlformats.org/officeDocument/2006/relationships/image" Target="../media/image52.jpeg"/><Relationship Id="rId43" Type="http://schemas.openxmlformats.org/officeDocument/2006/relationships/image" Target="../media/image53.jpeg"/><Relationship Id="rId44" Type="http://schemas.openxmlformats.org/officeDocument/2006/relationships/image" Target="../media/image54.tiff"/><Relationship Id="rId45" Type="http://schemas.openxmlformats.org/officeDocument/2006/relationships/image" Target="../media/image55.jpeg"/><Relationship Id="rId46" Type="http://schemas.openxmlformats.org/officeDocument/2006/relationships/image" Target="../media/image56.png"/><Relationship Id="rId47" Type="http://schemas.openxmlformats.org/officeDocument/2006/relationships/image" Target="../media/image57.tiff"/><Relationship Id="rId48" Type="http://schemas.openxmlformats.org/officeDocument/2006/relationships/image" Target="../media/image58.tiff"/><Relationship Id="rId49" Type="http://schemas.openxmlformats.org/officeDocument/2006/relationships/image" Target="../media/image59.emf"/><Relationship Id="rId1" Type="http://schemas.openxmlformats.org/officeDocument/2006/relationships/slideLayout" Target="../slideLayouts/slideLayout17.xml"/><Relationship Id="rId2" Type="http://schemas.openxmlformats.org/officeDocument/2006/relationships/notesSlide" Target="../notesSlides/notesSlide6.xml"/><Relationship Id="rId3" Type="http://schemas.openxmlformats.org/officeDocument/2006/relationships/image" Target="../media/image14.png"/><Relationship Id="rId4" Type="http://schemas.openxmlformats.org/officeDocument/2006/relationships/image" Target="../media/image15.jpeg"/><Relationship Id="rId5" Type="http://schemas.openxmlformats.org/officeDocument/2006/relationships/image" Target="../media/image16.emf"/><Relationship Id="rId6" Type="http://schemas.openxmlformats.org/officeDocument/2006/relationships/image" Target="../media/image17.jpeg"/><Relationship Id="rId7" Type="http://schemas.openxmlformats.org/officeDocument/2006/relationships/image" Target="../media/image18.png"/><Relationship Id="rId8" Type="http://schemas.openxmlformats.org/officeDocument/2006/relationships/image" Target="../media/image19.png"/><Relationship Id="rId9" Type="http://schemas.openxmlformats.org/officeDocument/2006/relationships/image" Target="../media/image20.jpeg"/><Relationship Id="rId30" Type="http://schemas.openxmlformats.org/officeDocument/2006/relationships/image" Target="../media/image40.png"/><Relationship Id="rId31" Type="http://schemas.openxmlformats.org/officeDocument/2006/relationships/image" Target="../media/image41.png"/><Relationship Id="rId32" Type="http://schemas.openxmlformats.org/officeDocument/2006/relationships/image" Target="../media/image42.png"/><Relationship Id="rId33" Type="http://schemas.openxmlformats.org/officeDocument/2006/relationships/image" Target="../media/image43.png"/><Relationship Id="rId34" Type="http://schemas.openxmlformats.org/officeDocument/2006/relationships/image" Target="../media/image44.png"/><Relationship Id="rId35" Type="http://schemas.openxmlformats.org/officeDocument/2006/relationships/image" Target="../media/image45.png"/><Relationship Id="rId36" Type="http://schemas.openxmlformats.org/officeDocument/2006/relationships/image" Target="../media/image46.png"/><Relationship Id="rId37" Type="http://schemas.openxmlformats.org/officeDocument/2006/relationships/image" Target="../media/image47.tiff"/><Relationship Id="rId38" Type="http://schemas.openxmlformats.org/officeDocument/2006/relationships/image" Target="../media/image48.jpeg"/><Relationship Id="rId39" Type="http://schemas.openxmlformats.org/officeDocument/2006/relationships/image" Target="../media/image49.png"/><Relationship Id="rId20" Type="http://schemas.openxmlformats.org/officeDocument/2006/relationships/image" Target="../media/image30.tiff"/><Relationship Id="rId21" Type="http://schemas.openxmlformats.org/officeDocument/2006/relationships/image" Target="../media/image31.tiff"/><Relationship Id="rId22" Type="http://schemas.openxmlformats.org/officeDocument/2006/relationships/image" Target="../media/image32.tiff"/><Relationship Id="rId23" Type="http://schemas.openxmlformats.org/officeDocument/2006/relationships/image" Target="../media/image33.tiff"/><Relationship Id="rId24" Type="http://schemas.openxmlformats.org/officeDocument/2006/relationships/image" Target="../media/image34.jpeg"/><Relationship Id="rId25" Type="http://schemas.openxmlformats.org/officeDocument/2006/relationships/image" Target="../media/image35.tiff"/><Relationship Id="rId26" Type="http://schemas.openxmlformats.org/officeDocument/2006/relationships/image" Target="../media/image36.jpeg"/><Relationship Id="rId27" Type="http://schemas.openxmlformats.org/officeDocument/2006/relationships/image" Target="../media/image37.gif"/><Relationship Id="rId28" Type="http://schemas.openxmlformats.org/officeDocument/2006/relationships/image" Target="../media/image38.tiff"/><Relationship Id="rId29" Type="http://schemas.openxmlformats.org/officeDocument/2006/relationships/image" Target="../media/image39.png"/><Relationship Id="rId60" Type="http://schemas.openxmlformats.org/officeDocument/2006/relationships/image" Target="../media/image70.tiff"/><Relationship Id="rId10" Type="http://schemas.openxmlformats.org/officeDocument/2006/relationships/image" Target="../media/image21.jpeg"/><Relationship Id="rId11" Type="http://schemas.openxmlformats.org/officeDocument/2006/relationships/image" Target="../media/image22.jpeg"/><Relationship Id="rId12"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51542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746124" y="3008148"/>
            <a:ext cx="10704513" cy="1612899"/>
          </a:xfrm>
        </p:spPr>
        <p:txBody>
          <a:bodyPr/>
          <a:lstStyle/>
          <a:p>
            <a:r>
              <a:rPr lang="sv-SE" sz="3200" dirty="0" smtClean="0"/>
              <a:t>Trafikverkets </a:t>
            </a:r>
            <a:r>
              <a:rPr lang="sv-SE" sz="3200" dirty="0"/>
              <a:t>forsknings- och innovationssatsning med syfte att bidra till det svenska </a:t>
            </a:r>
            <a:r>
              <a:rPr lang="sv-SE" sz="3200" dirty="0" smtClean="0"/>
              <a:t>godstransportsystemets </a:t>
            </a:r>
            <a:r>
              <a:rPr lang="sv-SE" sz="3200" dirty="0" err="1"/>
              <a:t>omställning</a:t>
            </a:r>
            <a:r>
              <a:rPr lang="sv-SE" sz="3200" dirty="0"/>
              <a:t> till fossilfrihet. </a:t>
            </a:r>
            <a:br>
              <a:rPr lang="sv-SE" sz="3200" dirty="0"/>
            </a:br>
            <a:endParaRPr lang="sv-SE" sz="3200" dirty="0"/>
          </a:p>
        </p:txBody>
      </p:sp>
      <p:pic>
        <p:nvPicPr>
          <p:cNvPr id="7" name="Bildobjekt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83965" y="1391491"/>
            <a:ext cx="3628832" cy="907208"/>
          </a:xfrm>
          <a:prstGeom prst="rect">
            <a:avLst/>
          </a:prstGeom>
        </p:spPr>
      </p:pic>
    </p:spTree>
    <p:extLst>
      <p:ext uri="{BB962C8B-B14F-4D97-AF65-F5344CB8AC3E}">
        <p14:creationId xmlns:p14="http://schemas.microsoft.com/office/powerpoint/2010/main" val="11744638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1D26D596-76D2-4C01-A8BF-31B7B6552E84}"/>
              </a:ext>
            </a:extLst>
          </p:cNvPr>
          <p:cNvSpPr>
            <a:spLocks noGrp="1"/>
          </p:cNvSpPr>
          <p:nvPr>
            <p:ph type="title"/>
          </p:nvPr>
        </p:nvSpPr>
        <p:spPr>
          <a:xfrm>
            <a:off x="497150" y="215321"/>
            <a:ext cx="11292395" cy="1385256"/>
          </a:xfrm>
        </p:spPr>
        <p:txBody>
          <a:bodyPr/>
          <a:lstStyle/>
          <a:p>
            <a:pPr algn="ctr"/>
            <a:r>
              <a:rPr lang="sv-SE" sz="3200" dirty="0"/>
              <a:t>Jämförelse av </a:t>
            </a:r>
            <a:r>
              <a:rPr lang="sv-SE" sz="3200" dirty="0" err="1"/>
              <a:t>tonkm</a:t>
            </a:r>
            <a:r>
              <a:rPr lang="sv-SE" sz="3200" dirty="0"/>
              <a:t> och CO2-utsläpp (</a:t>
            </a:r>
            <a:r>
              <a:rPr lang="sv-SE" sz="3200" dirty="0" err="1"/>
              <a:t>COe</a:t>
            </a:r>
            <a:r>
              <a:rPr lang="sv-SE" sz="3200" dirty="0"/>
              <a:t>) för godstransporter i Sverige</a:t>
            </a:r>
          </a:p>
        </p:txBody>
      </p:sp>
      <p:graphicFrame>
        <p:nvGraphicFramePr>
          <p:cNvPr id="5" name="Diagram 4">
            <a:extLst>
              <a:ext uri="{FF2B5EF4-FFF2-40B4-BE49-F238E27FC236}">
                <a16:creationId xmlns="" xmlns:a16="http://schemas.microsoft.com/office/drawing/2014/main" id="{29595C59-15F1-41C6-8849-93CC5DAF5EF7}"/>
              </a:ext>
            </a:extLst>
          </p:cNvPr>
          <p:cNvGraphicFramePr/>
          <p:nvPr>
            <p:extLst/>
          </p:nvPr>
        </p:nvGraphicFramePr>
        <p:xfrm>
          <a:off x="920318" y="1220719"/>
          <a:ext cx="10351363" cy="54064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11766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r>
              <a:rPr lang="sv-SE" dirty="0" err="1" smtClean="0"/>
              <a:t>Triple</a:t>
            </a:r>
            <a:r>
              <a:rPr lang="sv-SE" dirty="0" smtClean="0"/>
              <a:t> F</a:t>
            </a:r>
            <a:br>
              <a:rPr lang="sv-SE" dirty="0" smtClean="0"/>
            </a:br>
            <a:r>
              <a:rPr lang="sv-SE" dirty="0" smtClean="0"/>
              <a:t>Leveranser</a:t>
            </a:r>
            <a:endParaRPr lang="sv-SE" dirty="0"/>
          </a:p>
        </p:txBody>
      </p:sp>
      <p:sp>
        <p:nvSpPr>
          <p:cNvPr id="8" name="Platshållare för innehåll 7"/>
          <p:cNvSpPr txBox="1">
            <a:spLocks noGrp="1"/>
          </p:cNvSpPr>
          <p:nvPr>
            <p:ph sz="half" idx="1"/>
          </p:nvPr>
        </p:nvSpPr>
        <p:spPr>
          <a:xfrm>
            <a:off x="746126" y="2952825"/>
            <a:ext cx="6408806" cy="3153991"/>
          </a:xfrm>
          <a:prstGeom prst="rect">
            <a:avLst/>
          </a:prstGeom>
          <a:noFill/>
        </p:spPr>
        <p:txBody>
          <a:bodyPr wrap="none" rtlCol="0">
            <a:spAutoFit/>
          </a:bodyPr>
          <a:lstStyle/>
          <a:p>
            <a:pPr marL="342900" indent="-342900">
              <a:buFont typeface="Arial" charset="0"/>
              <a:buChar char="•"/>
            </a:pPr>
            <a:r>
              <a:rPr lang="sv-SE" sz="2400" dirty="0" smtClean="0"/>
              <a:t>21 </a:t>
            </a:r>
            <a:r>
              <a:rPr lang="sv-SE" sz="2400" dirty="0"/>
              <a:t>utexaminerade doktorer</a:t>
            </a:r>
          </a:p>
          <a:p>
            <a:pPr marL="342900" indent="-342900">
              <a:buFont typeface="Arial" charset="0"/>
              <a:buChar char="•"/>
            </a:pPr>
            <a:r>
              <a:rPr lang="sv-SE" sz="2400" dirty="0"/>
              <a:t>Innovationsprojekt för minst 200 MSEK</a:t>
            </a:r>
          </a:p>
          <a:p>
            <a:pPr marL="342900" indent="-342900">
              <a:buFont typeface="Arial" charset="0"/>
              <a:buChar char="•"/>
            </a:pPr>
            <a:r>
              <a:rPr lang="sv-SE" sz="2400" dirty="0"/>
              <a:t>Årlig rapport</a:t>
            </a:r>
          </a:p>
          <a:p>
            <a:pPr marL="342900" indent="-342900">
              <a:buFont typeface="Arial" charset="0"/>
              <a:buChar char="•"/>
            </a:pPr>
            <a:r>
              <a:rPr lang="sv-SE" sz="2400" dirty="0"/>
              <a:t>Årlig konferens</a:t>
            </a:r>
          </a:p>
          <a:p>
            <a:pPr marL="342900" indent="-342900">
              <a:buFont typeface="Arial" charset="0"/>
              <a:buChar char="•"/>
            </a:pPr>
            <a:r>
              <a:rPr lang="sv-SE" sz="2400" dirty="0"/>
              <a:t>Kunskapsutbyte och kompetensuppbyggnad</a:t>
            </a:r>
          </a:p>
          <a:p>
            <a:pPr marL="342900" indent="-342900">
              <a:buFont typeface="Arial" charset="0"/>
              <a:buChar char="•"/>
            </a:pPr>
            <a:endParaRPr lang="sv-SE" sz="2200" dirty="0" err="1" smtClean="0"/>
          </a:p>
        </p:txBody>
      </p:sp>
      <p:sp>
        <p:nvSpPr>
          <p:cNvPr id="9" name="Rektangel med rundade hörn 8"/>
          <p:cNvSpPr/>
          <p:nvPr/>
        </p:nvSpPr>
        <p:spPr>
          <a:xfrm>
            <a:off x="6589711" y="751425"/>
            <a:ext cx="4002113" cy="2909046"/>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u="sng" dirty="0" smtClean="0"/>
              <a:t>Nationella godstransportstrategin:</a:t>
            </a:r>
          </a:p>
          <a:p>
            <a:pPr marL="342900" indent="-342900">
              <a:buAutoNum type="arabicPeriod"/>
            </a:pPr>
            <a:r>
              <a:rPr lang="sv-SE" dirty="0" smtClean="0"/>
              <a:t>Konkurrenskraftiga </a:t>
            </a:r>
            <a:r>
              <a:rPr lang="sv-SE" dirty="0"/>
              <a:t>och hållbara </a:t>
            </a:r>
            <a:r>
              <a:rPr lang="sv-SE" dirty="0" smtClean="0"/>
              <a:t>godstransporter</a:t>
            </a:r>
          </a:p>
          <a:p>
            <a:pPr marL="342900" indent="-342900">
              <a:buAutoNum type="arabicPeriod"/>
            </a:pPr>
            <a:r>
              <a:rPr lang="sv-SE" dirty="0" smtClean="0"/>
              <a:t>Omställning </a:t>
            </a:r>
            <a:r>
              <a:rPr lang="sv-SE" dirty="0"/>
              <a:t>till fossilfria </a:t>
            </a:r>
            <a:r>
              <a:rPr lang="sv-SE" dirty="0" smtClean="0"/>
              <a:t>transporter </a:t>
            </a:r>
          </a:p>
          <a:p>
            <a:pPr marL="342900" indent="-342900">
              <a:buAutoNum type="arabicPeriod"/>
            </a:pPr>
            <a:r>
              <a:rPr lang="sv-SE" dirty="0" smtClean="0"/>
              <a:t>Innovation</a:t>
            </a:r>
            <a:r>
              <a:rPr lang="sv-SE" dirty="0"/>
              <a:t>, kompetens och kunskap </a:t>
            </a:r>
          </a:p>
        </p:txBody>
      </p:sp>
      <p:pic>
        <p:nvPicPr>
          <p:cNvPr id="10" name="Bildobjekt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208123">
            <a:off x="9602533" y="2343050"/>
            <a:ext cx="2439295" cy="3418640"/>
          </a:xfrm>
          <a:prstGeom prst="rect">
            <a:avLst/>
          </a:prstGeom>
        </p:spPr>
      </p:pic>
      <p:sp>
        <p:nvSpPr>
          <p:cNvPr id="12" name="Rektangel med rundade hörn 11"/>
          <p:cNvSpPr/>
          <p:nvPr/>
        </p:nvSpPr>
        <p:spPr>
          <a:xfrm>
            <a:off x="746125" y="1810139"/>
            <a:ext cx="5524046" cy="1142686"/>
          </a:xfrm>
          <a:prstGeom prst="roundRect">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2000" dirty="0"/>
              <a:t>Bidra till det svenska godstransportsystemets omställning till fossilfrihet.</a:t>
            </a:r>
          </a:p>
        </p:txBody>
      </p:sp>
    </p:spTree>
    <p:extLst>
      <p:ext uri="{BB962C8B-B14F-4D97-AF65-F5344CB8AC3E}">
        <p14:creationId xmlns:p14="http://schemas.microsoft.com/office/powerpoint/2010/main" val="91853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il: höger 12">
            <a:extLst>
              <a:ext uri="{FF2B5EF4-FFF2-40B4-BE49-F238E27FC236}">
                <a16:creationId xmlns:a16="http://schemas.microsoft.com/office/drawing/2014/main" xmlns="" id="{BD6F0ED6-9A5B-EF44-8D9C-9F450EC4B66D}"/>
              </a:ext>
            </a:extLst>
          </p:cNvPr>
          <p:cNvSpPr/>
          <p:nvPr/>
        </p:nvSpPr>
        <p:spPr>
          <a:xfrm rot="5400000">
            <a:off x="4458935" y="3952177"/>
            <a:ext cx="2736305" cy="537824"/>
          </a:xfrm>
          <a:prstGeom prst="rightArrow">
            <a:avLst>
              <a:gd name="adj1" fmla="val 99604"/>
              <a:gd name="adj2" fmla="val 42249"/>
            </a:avLst>
          </a:prstGeom>
          <a:solidFill>
            <a:srgbClr val="6F9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sv-SE" sz="1600">
              <a:solidFill>
                <a:prstClr val="white"/>
              </a:solidFill>
              <a:latin typeface="Calibri" panose="020F0502020204030204"/>
            </a:endParaRPr>
          </a:p>
        </p:txBody>
      </p:sp>
      <p:sp>
        <p:nvSpPr>
          <p:cNvPr id="2" name="Rubrik 1">
            <a:extLst>
              <a:ext uri="{FF2B5EF4-FFF2-40B4-BE49-F238E27FC236}">
                <a16:creationId xmlns:a16="http://schemas.microsoft.com/office/drawing/2014/main" xmlns="" id="{63423AEF-1A3C-4046-810D-F1326E4677CE}"/>
              </a:ext>
            </a:extLst>
          </p:cNvPr>
          <p:cNvSpPr>
            <a:spLocks noGrp="1"/>
          </p:cNvSpPr>
          <p:nvPr>
            <p:ph type="title"/>
          </p:nvPr>
        </p:nvSpPr>
        <p:spPr/>
        <p:txBody>
          <a:bodyPr/>
          <a:lstStyle/>
          <a:p>
            <a:r>
              <a:rPr lang="en-US" dirty="0" err="1"/>
              <a:t>Organisation</a:t>
            </a:r>
            <a:endParaRPr lang="en-US" dirty="0"/>
          </a:p>
        </p:txBody>
      </p:sp>
      <p:sp>
        <p:nvSpPr>
          <p:cNvPr id="7" name="Pil: höger 12">
            <a:extLst>
              <a:ext uri="{FF2B5EF4-FFF2-40B4-BE49-F238E27FC236}">
                <a16:creationId xmlns:a16="http://schemas.microsoft.com/office/drawing/2014/main" xmlns="" id="{E64C3B69-D952-7842-86A2-5524C8E30779}"/>
              </a:ext>
            </a:extLst>
          </p:cNvPr>
          <p:cNvSpPr/>
          <p:nvPr/>
        </p:nvSpPr>
        <p:spPr>
          <a:xfrm rot="5400000">
            <a:off x="1558983" y="4007793"/>
            <a:ext cx="2648759" cy="520617"/>
          </a:xfrm>
          <a:prstGeom prst="rightArrow">
            <a:avLst>
              <a:gd name="adj1" fmla="val 99604"/>
              <a:gd name="adj2" fmla="val 42249"/>
            </a:avLst>
          </a:prstGeom>
          <a:solidFill>
            <a:srgbClr val="E3E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sv-SE" sz="1600">
              <a:solidFill>
                <a:prstClr val="white"/>
              </a:solidFill>
              <a:latin typeface="Calibri" panose="020F0502020204030204"/>
            </a:endParaRPr>
          </a:p>
        </p:txBody>
      </p:sp>
      <p:sp>
        <p:nvSpPr>
          <p:cNvPr id="9" name="Pil: höger 12">
            <a:extLst>
              <a:ext uri="{FF2B5EF4-FFF2-40B4-BE49-F238E27FC236}">
                <a16:creationId xmlns:a16="http://schemas.microsoft.com/office/drawing/2014/main" xmlns="" id="{3EA6BF2A-FCFA-2A4C-9501-377A23069E38}"/>
              </a:ext>
            </a:extLst>
          </p:cNvPr>
          <p:cNvSpPr/>
          <p:nvPr/>
        </p:nvSpPr>
        <p:spPr>
          <a:xfrm rot="5400000">
            <a:off x="7526260" y="3964000"/>
            <a:ext cx="2603214" cy="520617"/>
          </a:xfrm>
          <a:prstGeom prst="rightArrow">
            <a:avLst>
              <a:gd name="adj1" fmla="val 99604"/>
              <a:gd name="adj2" fmla="val 4224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sv-SE" sz="1600">
              <a:solidFill>
                <a:prstClr val="white"/>
              </a:solidFill>
              <a:latin typeface="Calibri" panose="020F0502020204030204"/>
            </a:endParaRPr>
          </a:p>
        </p:txBody>
      </p:sp>
      <p:sp>
        <p:nvSpPr>
          <p:cNvPr id="10" name="Pil: höger 13">
            <a:extLst>
              <a:ext uri="{FF2B5EF4-FFF2-40B4-BE49-F238E27FC236}">
                <a16:creationId xmlns:a16="http://schemas.microsoft.com/office/drawing/2014/main" xmlns="" id="{419CBB17-2143-7540-A428-3269422AC3B4}"/>
              </a:ext>
            </a:extLst>
          </p:cNvPr>
          <p:cNvSpPr/>
          <p:nvPr/>
        </p:nvSpPr>
        <p:spPr>
          <a:xfrm>
            <a:off x="1495160" y="4745379"/>
            <a:ext cx="8911284" cy="523056"/>
          </a:xfrm>
          <a:prstGeom prst="rightArrow">
            <a:avLst>
              <a:gd name="adj1" fmla="val 99604"/>
              <a:gd name="adj2" fmla="val 42249"/>
            </a:avLst>
          </a:prstGeom>
          <a:solidFill>
            <a:srgbClr val="4CAC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defRPr/>
            </a:pPr>
            <a:r>
              <a:rPr lang="sv-SE" sz="1600" dirty="0" smtClean="0">
                <a:solidFill>
                  <a:prstClr val="white"/>
                </a:solidFill>
              </a:rPr>
              <a:t>Minskad användning av fossila bränslen</a:t>
            </a:r>
            <a:endParaRPr lang="sv-SE" sz="1600" dirty="0">
              <a:solidFill>
                <a:prstClr val="white"/>
              </a:solidFill>
            </a:endParaRPr>
          </a:p>
        </p:txBody>
      </p:sp>
      <p:sp>
        <p:nvSpPr>
          <p:cNvPr id="11" name="Pil: höger 12">
            <a:extLst>
              <a:ext uri="{FF2B5EF4-FFF2-40B4-BE49-F238E27FC236}">
                <a16:creationId xmlns:a16="http://schemas.microsoft.com/office/drawing/2014/main" xmlns="" id="{D6876875-9E9D-6042-818D-EF7E9C47AACA}"/>
              </a:ext>
            </a:extLst>
          </p:cNvPr>
          <p:cNvSpPr/>
          <p:nvPr/>
        </p:nvSpPr>
        <p:spPr>
          <a:xfrm>
            <a:off x="1495159" y="4074143"/>
            <a:ext cx="8920133" cy="520617"/>
          </a:xfrm>
          <a:prstGeom prst="rightArrow">
            <a:avLst>
              <a:gd name="adj1" fmla="val 99604"/>
              <a:gd name="adj2" fmla="val 42249"/>
            </a:avLst>
          </a:prstGeom>
          <a:solidFill>
            <a:srgbClr val="4CAC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defRPr/>
            </a:pPr>
            <a:r>
              <a:rPr lang="sv-SE" sz="1600" dirty="0" smtClean="0">
                <a:solidFill>
                  <a:prstClr val="white"/>
                </a:solidFill>
              </a:rPr>
              <a:t>Mer energieffektiva fordon och farkoster</a:t>
            </a:r>
            <a:endParaRPr lang="sv-SE" sz="1600" dirty="0">
              <a:solidFill>
                <a:prstClr val="white"/>
              </a:solidFill>
            </a:endParaRPr>
          </a:p>
        </p:txBody>
      </p:sp>
      <p:sp>
        <p:nvSpPr>
          <p:cNvPr id="12" name="Pil: höger 12">
            <a:extLst>
              <a:ext uri="{FF2B5EF4-FFF2-40B4-BE49-F238E27FC236}">
                <a16:creationId xmlns:a16="http://schemas.microsoft.com/office/drawing/2014/main" xmlns="" id="{BDF4D7F2-E23D-804F-83AB-A5102FBF6312}"/>
              </a:ext>
            </a:extLst>
          </p:cNvPr>
          <p:cNvSpPr/>
          <p:nvPr/>
        </p:nvSpPr>
        <p:spPr>
          <a:xfrm>
            <a:off x="1495159" y="3426693"/>
            <a:ext cx="8920133" cy="520617"/>
          </a:xfrm>
          <a:prstGeom prst="rightArrow">
            <a:avLst>
              <a:gd name="adj1" fmla="val 99604"/>
              <a:gd name="adj2" fmla="val 42249"/>
            </a:avLst>
          </a:prstGeom>
          <a:solidFill>
            <a:srgbClr val="4CAC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defRPr/>
            </a:pPr>
            <a:r>
              <a:rPr lang="sv-SE" sz="1600" dirty="0" smtClean="0">
                <a:solidFill>
                  <a:prstClr val="white"/>
                </a:solidFill>
              </a:rPr>
              <a:t>Ett mer Transporteffektivt samhälle</a:t>
            </a:r>
            <a:endParaRPr lang="sv-SE" sz="1600" dirty="0">
              <a:solidFill>
                <a:prstClr val="white"/>
              </a:solidFill>
            </a:endParaRPr>
          </a:p>
        </p:txBody>
      </p:sp>
      <p:sp>
        <p:nvSpPr>
          <p:cNvPr id="13" name="Rektangel: rundade hörn 1">
            <a:extLst>
              <a:ext uri="{FF2B5EF4-FFF2-40B4-BE49-F238E27FC236}">
                <a16:creationId xmlns:a16="http://schemas.microsoft.com/office/drawing/2014/main" xmlns="" id="{82A709BC-3BD7-284F-8DD7-A6F97C4180DA}"/>
              </a:ext>
            </a:extLst>
          </p:cNvPr>
          <p:cNvSpPr/>
          <p:nvPr/>
        </p:nvSpPr>
        <p:spPr>
          <a:xfrm>
            <a:off x="4625212" y="2266799"/>
            <a:ext cx="2387600" cy="652507"/>
          </a:xfrm>
          <a:prstGeom prst="roundRect">
            <a:avLst/>
          </a:prstGeom>
          <a:solidFill>
            <a:srgbClr val="6F9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sv-SE" sz="2000" dirty="0" smtClean="0">
                <a:solidFill>
                  <a:schemeClr val="bg1"/>
                </a:solidFill>
                <a:latin typeface="Apercu" panose="02000506040000020004" pitchFamily="2" charset="77"/>
              </a:rPr>
              <a:t>POLICY</a:t>
            </a:r>
            <a:endParaRPr lang="sv-SE" sz="2000" dirty="0">
              <a:solidFill>
                <a:schemeClr val="bg1"/>
              </a:solidFill>
              <a:latin typeface="Apercu" panose="02000506040000020004" pitchFamily="2" charset="77"/>
            </a:endParaRPr>
          </a:p>
        </p:txBody>
      </p:sp>
      <p:sp>
        <p:nvSpPr>
          <p:cNvPr id="14" name="Rektangel: rundade hörn 1">
            <a:extLst>
              <a:ext uri="{FF2B5EF4-FFF2-40B4-BE49-F238E27FC236}">
                <a16:creationId xmlns:a16="http://schemas.microsoft.com/office/drawing/2014/main" xmlns="" id="{F629A43B-FBAE-6142-9BAC-F323DD02F3E9}"/>
              </a:ext>
            </a:extLst>
          </p:cNvPr>
          <p:cNvSpPr/>
          <p:nvPr/>
        </p:nvSpPr>
        <p:spPr>
          <a:xfrm>
            <a:off x="1659380" y="2294547"/>
            <a:ext cx="2387600" cy="652507"/>
          </a:xfrm>
          <a:prstGeom prst="roundRect">
            <a:avLst/>
          </a:prstGeom>
          <a:solidFill>
            <a:srgbClr val="E3E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sv-SE" sz="2000" dirty="0" smtClean="0">
                <a:solidFill>
                  <a:schemeClr val="tx1"/>
                </a:solidFill>
                <a:latin typeface="Apercu" panose="02000506040000020004" pitchFamily="2" charset="77"/>
              </a:rPr>
              <a:t>TEKNIK</a:t>
            </a:r>
            <a:endParaRPr lang="sv-SE" sz="2000" dirty="0">
              <a:solidFill>
                <a:schemeClr val="tx1"/>
              </a:solidFill>
              <a:latin typeface="Apercu" panose="02000506040000020004" pitchFamily="2" charset="77"/>
            </a:endParaRPr>
          </a:p>
        </p:txBody>
      </p:sp>
      <p:sp>
        <p:nvSpPr>
          <p:cNvPr id="15" name="Rektangel: rundade hörn 1">
            <a:extLst>
              <a:ext uri="{FF2B5EF4-FFF2-40B4-BE49-F238E27FC236}">
                <a16:creationId xmlns:a16="http://schemas.microsoft.com/office/drawing/2014/main" xmlns="" id="{15C10E52-30B3-634E-88E4-42574A250BC0}"/>
              </a:ext>
            </a:extLst>
          </p:cNvPr>
          <p:cNvSpPr/>
          <p:nvPr/>
        </p:nvSpPr>
        <p:spPr>
          <a:xfrm>
            <a:off x="7591044" y="2279535"/>
            <a:ext cx="2387600" cy="652507"/>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sv-SE" sz="2000" dirty="0" smtClean="0">
                <a:solidFill>
                  <a:schemeClr val="bg1"/>
                </a:solidFill>
                <a:latin typeface="Apercu" panose="02000506040000020004" pitchFamily="2" charset="77"/>
              </a:rPr>
              <a:t>LOGISTIK</a:t>
            </a:r>
            <a:endParaRPr lang="sv-SE" sz="2000" dirty="0">
              <a:solidFill>
                <a:schemeClr val="bg1"/>
              </a:solidFill>
              <a:latin typeface="Apercu" panose="02000506040000020004" pitchFamily="2" charset="77"/>
            </a:endParaRPr>
          </a:p>
        </p:txBody>
      </p:sp>
      <p:sp>
        <p:nvSpPr>
          <p:cNvPr id="26" name="textruta 25">
            <a:extLst>
              <a:ext uri="{FF2B5EF4-FFF2-40B4-BE49-F238E27FC236}">
                <a16:creationId xmlns:a16="http://schemas.microsoft.com/office/drawing/2014/main" xmlns="" id="{45069D5B-AE3B-5843-BEE4-3FE1D9A8440C}"/>
              </a:ext>
            </a:extLst>
          </p:cNvPr>
          <p:cNvSpPr txBox="1"/>
          <p:nvPr/>
        </p:nvSpPr>
        <p:spPr>
          <a:xfrm>
            <a:off x="4318663" y="5931086"/>
            <a:ext cx="3826932" cy="400110"/>
          </a:xfrm>
          <a:prstGeom prst="rect">
            <a:avLst/>
          </a:prstGeom>
          <a:noFill/>
          <a:ln>
            <a:noFill/>
          </a:ln>
        </p:spPr>
        <p:txBody>
          <a:bodyPr wrap="square" rtlCol="0">
            <a:spAutoFit/>
          </a:bodyPr>
          <a:lstStyle/>
          <a:p>
            <a:pPr fontAlgn="auto">
              <a:spcBef>
                <a:spcPts val="0"/>
              </a:spcBef>
              <a:spcAft>
                <a:spcPts val="0"/>
              </a:spcAft>
              <a:defRPr/>
            </a:pPr>
            <a:r>
              <a:rPr lang="sv-SE" sz="2000" b="1">
                <a:latin typeface="Apercu" panose="02000506040000020004" pitchFamily="2" charset="77"/>
              </a:rPr>
              <a:t>21 </a:t>
            </a:r>
            <a:r>
              <a:rPr lang="sv-SE" sz="2000" b="1" smtClean="0">
                <a:latin typeface="Apercu" panose="02000506040000020004" pitchFamily="2" charset="77"/>
              </a:rPr>
              <a:t>utexaminerade doktorer</a:t>
            </a:r>
            <a:endParaRPr lang="sv-SE" sz="2000" b="1" dirty="0">
              <a:latin typeface="Apercu" panose="02000506040000020004" pitchFamily="2" charset="77"/>
            </a:endParaRPr>
          </a:p>
        </p:txBody>
      </p:sp>
      <p:sp>
        <p:nvSpPr>
          <p:cNvPr id="27" name="Höger klammerparentes 26">
            <a:extLst>
              <a:ext uri="{FF2B5EF4-FFF2-40B4-BE49-F238E27FC236}">
                <a16:creationId xmlns:a16="http://schemas.microsoft.com/office/drawing/2014/main" xmlns="" id="{87385722-A0AE-E849-BE58-BBEA38516D06}"/>
              </a:ext>
            </a:extLst>
          </p:cNvPr>
          <p:cNvSpPr/>
          <p:nvPr/>
        </p:nvSpPr>
        <p:spPr>
          <a:xfrm rot="5400000">
            <a:off x="5677136" y="2328395"/>
            <a:ext cx="326370" cy="6848061"/>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defRPr/>
            </a:pPr>
            <a:endParaRPr lang="sv-SE"/>
          </a:p>
        </p:txBody>
      </p:sp>
      <p:sp>
        <p:nvSpPr>
          <p:cNvPr id="28" name="textruta 27">
            <a:extLst>
              <a:ext uri="{FF2B5EF4-FFF2-40B4-BE49-F238E27FC236}">
                <a16:creationId xmlns:a16="http://schemas.microsoft.com/office/drawing/2014/main" xmlns="" id="{3517C815-7B08-BD48-BABB-92BC59594B73}"/>
              </a:ext>
            </a:extLst>
          </p:cNvPr>
          <p:cNvSpPr txBox="1"/>
          <p:nvPr/>
        </p:nvSpPr>
        <p:spPr>
          <a:xfrm rot="16200000">
            <a:off x="9273774" y="4068046"/>
            <a:ext cx="3560100" cy="400110"/>
          </a:xfrm>
          <a:prstGeom prst="rect">
            <a:avLst/>
          </a:prstGeom>
          <a:noFill/>
          <a:ln>
            <a:noFill/>
          </a:ln>
        </p:spPr>
        <p:txBody>
          <a:bodyPr wrap="square" rtlCol="0">
            <a:spAutoFit/>
          </a:bodyPr>
          <a:lstStyle/>
          <a:p>
            <a:pPr algn="ctr" fontAlgn="auto">
              <a:spcBef>
                <a:spcPts val="0"/>
              </a:spcBef>
              <a:spcAft>
                <a:spcPts val="0"/>
              </a:spcAft>
              <a:defRPr/>
            </a:pPr>
            <a:r>
              <a:rPr lang="sv-SE" sz="2000" b="1" dirty="0">
                <a:latin typeface="Apercu" panose="02000506040000020004" pitchFamily="2" charset="77"/>
              </a:rPr>
              <a:t>I</a:t>
            </a:r>
            <a:r>
              <a:rPr lang="sv-SE" sz="2000" b="1" dirty="0" smtClean="0">
                <a:latin typeface="Apercu" panose="02000506040000020004" pitchFamily="2" charset="77"/>
              </a:rPr>
              <a:t>nnovationsprojekt</a:t>
            </a:r>
            <a:endParaRPr lang="sv-SE" sz="2000" b="1" dirty="0">
              <a:latin typeface="Apercu" panose="02000506040000020004" pitchFamily="2" charset="77"/>
            </a:endParaRPr>
          </a:p>
        </p:txBody>
      </p:sp>
      <p:sp>
        <p:nvSpPr>
          <p:cNvPr id="29" name="Höger klammerparentes 28">
            <a:extLst>
              <a:ext uri="{FF2B5EF4-FFF2-40B4-BE49-F238E27FC236}">
                <a16:creationId xmlns:a16="http://schemas.microsoft.com/office/drawing/2014/main" xmlns="" id="{34439F5A-FB26-614C-85EA-9F41410ED3CD}"/>
              </a:ext>
            </a:extLst>
          </p:cNvPr>
          <p:cNvSpPr/>
          <p:nvPr/>
        </p:nvSpPr>
        <p:spPr>
          <a:xfrm>
            <a:off x="10472527" y="3426693"/>
            <a:ext cx="326370" cy="1841742"/>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defRPr/>
            </a:pPr>
            <a:endParaRPr lang="sv-SE"/>
          </a:p>
        </p:txBody>
      </p:sp>
      <p:pic>
        <p:nvPicPr>
          <p:cNvPr id="30" name="Bildobjekt 29">
            <a:extLst>
              <a:ext uri="{FF2B5EF4-FFF2-40B4-BE49-F238E27FC236}">
                <a16:creationId xmlns:a16="http://schemas.microsoft.com/office/drawing/2014/main" xmlns="" id="{0F8E1AA7-DB0F-864F-A08B-EDA037E5EDD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44472" y="224827"/>
            <a:ext cx="506226" cy="649837"/>
          </a:xfrm>
          <a:prstGeom prst="rect">
            <a:avLst/>
          </a:prstGeom>
        </p:spPr>
      </p:pic>
      <p:pic>
        <p:nvPicPr>
          <p:cNvPr id="31" name="Bildobjekt 30">
            <a:extLst>
              <a:ext uri="{FF2B5EF4-FFF2-40B4-BE49-F238E27FC236}">
                <a16:creationId xmlns:a16="http://schemas.microsoft.com/office/drawing/2014/main" xmlns="" id="{438754B5-C4F2-6844-A3D1-9B9BA2170A7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89788" y="308891"/>
            <a:ext cx="712174" cy="479170"/>
          </a:xfrm>
          <a:prstGeom prst="rect">
            <a:avLst/>
          </a:prstGeom>
        </p:spPr>
      </p:pic>
      <p:pic>
        <p:nvPicPr>
          <p:cNvPr id="32" name="Bildobjekt 31">
            <a:extLst>
              <a:ext uri="{FF2B5EF4-FFF2-40B4-BE49-F238E27FC236}">
                <a16:creationId xmlns:a16="http://schemas.microsoft.com/office/drawing/2014/main" xmlns="" id="{FBC3D0AA-AD2E-6A4A-86C9-103B713CD7B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873378" y="16734"/>
            <a:ext cx="1178260" cy="941950"/>
          </a:xfrm>
          <a:prstGeom prst="rect">
            <a:avLst/>
          </a:prstGeom>
        </p:spPr>
      </p:pic>
    </p:spTree>
    <p:extLst>
      <p:ext uri="{BB962C8B-B14F-4D97-AF65-F5344CB8AC3E}">
        <p14:creationId xmlns:p14="http://schemas.microsoft.com/office/powerpoint/2010/main" val="91318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Bildobjekt 2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21520" y="1356091"/>
            <a:ext cx="847425" cy="847425"/>
          </a:xfrm>
          <a:prstGeom prst="rect">
            <a:avLst/>
          </a:prstGeom>
        </p:spPr>
      </p:pic>
      <p:sp>
        <p:nvSpPr>
          <p:cNvPr id="6" name="Rektangel med rundade hörn 5">
            <a:extLst>
              <a:ext uri="{FF2B5EF4-FFF2-40B4-BE49-F238E27FC236}">
                <a16:creationId xmlns="" xmlns:a16="http://schemas.microsoft.com/office/drawing/2014/main" id="{A3FDFA1C-FAE0-524A-B320-E0DF33E3F096}"/>
              </a:ext>
            </a:extLst>
          </p:cNvPr>
          <p:cNvSpPr/>
          <p:nvPr/>
        </p:nvSpPr>
        <p:spPr>
          <a:xfrm>
            <a:off x="356400" y="742122"/>
            <a:ext cx="3586013" cy="5698108"/>
          </a:xfrm>
          <a:prstGeom prst="roundRect">
            <a:avLst>
              <a:gd name="adj" fmla="val 2871"/>
            </a:avLst>
          </a:prstGeom>
          <a:solidFill>
            <a:schemeClr val="bg1"/>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Helvetica"/>
              <a:ea typeface="+mn-ea"/>
              <a:cs typeface="+mn-cs"/>
            </a:endParaRPr>
          </a:p>
        </p:txBody>
      </p:sp>
      <p:sp>
        <p:nvSpPr>
          <p:cNvPr id="7" name="Rektangel med rundade hörn 6">
            <a:extLst>
              <a:ext uri="{FF2B5EF4-FFF2-40B4-BE49-F238E27FC236}">
                <a16:creationId xmlns="" xmlns:a16="http://schemas.microsoft.com/office/drawing/2014/main" id="{1452B7CA-0E2D-D648-A42C-BFCABBBAED13}"/>
              </a:ext>
            </a:extLst>
          </p:cNvPr>
          <p:cNvSpPr/>
          <p:nvPr/>
        </p:nvSpPr>
        <p:spPr>
          <a:xfrm>
            <a:off x="343504" y="975987"/>
            <a:ext cx="3218754" cy="375560"/>
          </a:xfrm>
          <a:prstGeom prst="roundRect">
            <a:avLst/>
          </a:prstGeom>
          <a:solidFill>
            <a:schemeClr val="accent6">
              <a:lumMod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err="1" smtClean="0">
                <a:ln>
                  <a:noFill/>
                </a:ln>
                <a:solidFill>
                  <a:srgbClr val="FFFFFF"/>
                </a:solidFill>
                <a:effectLst/>
                <a:uLnTx/>
                <a:uFillTx/>
                <a:latin typeface="Helvetica"/>
                <a:ea typeface="+mn-ea"/>
                <a:cs typeface="+mn-cs"/>
              </a:rPr>
              <a:t>Universitet</a:t>
            </a:r>
            <a:r>
              <a:rPr kumimoji="0" lang="en-GB" sz="1400" b="1" i="0" u="none" strike="noStrike" kern="1200" cap="none" spc="0" normalizeH="0" noProof="0" dirty="0" smtClean="0">
                <a:ln>
                  <a:noFill/>
                </a:ln>
                <a:solidFill>
                  <a:srgbClr val="FFFFFF"/>
                </a:solidFill>
                <a:effectLst/>
                <a:uLnTx/>
                <a:uFillTx/>
                <a:latin typeface="Helvetica"/>
                <a:ea typeface="+mn-ea"/>
                <a:cs typeface="+mn-cs"/>
              </a:rPr>
              <a:t> </a:t>
            </a:r>
            <a:r>
              <a:rPr kumimoji="0" lang="en-GB" sz="1400" b="1" i="0" u="none" strike="noStrike" kern="1200" cap="none" spc="0" normalizeH="0" noProof="0" dirty="0" err="1" smtClean="0">
                <a:ln>
                  <a:noFill/>
                </a:ln>
                <a:solidFill>
                  <a:srgbClr val="FFFFFF"/>
                </a:solidFill>
                <a:effectLst/>
                <a:uLnTx/>
                <a:uFillTx/>
                <a:latin typeface="Helvetica"/>
                <a:ea typeface="+mn-ea"/>
                <a:cs typeface="+mn-cs"/>
              </a:rPr>
              <a:t>och</a:t>
            </a:r>
            <a:r>
              <a:rPr kumimoji="0" lang="en-GB" sz="1400" b="1" i="0" u="none" strike="noStrike" kern="1200" cap="none" spc="0" normalizeH="0" noProof="0" dirty="0" smtClean="0">
                <a:ln>
                  <a:noFill/>
                </a:ln>
                <a:solidFill>
                  <a:srgbClr val="FFFFFF"/>
                </a:solidFill>
                <a:effectLst/>
                <a:uLnTx/>
                <a:uFillTx/>
                <a:latin typeface="Helvetica"/>
                <a:ea typeface="+mn-ea"/>
                <a:cs typeface="+mn-cs"/>
              </a:rPr>
              <a:t> </a:t>
            </a:r>
            <a:r>
              <a:rPr kumimoji="0" lang="en-GB" sz="1400" b="1" i="0" u="none" strike="noStrike" kern="1200" cap="none" spc="0" normalizeH="0" noProof="0" dirty="0" err="1" smtClean="0">
                <a:ln>
                  <a:noFill/>
                </a:ln>
                <a:solidFill>
                  <a:srgbClr val="FFFFFF"/>
                </a:solidFill>
                <a:effectLst/>
                <a:uLnTx/>
                <a:uFillTx/>
                <a:latin typeface="Helvetica"/>
                <a:ea typeface="+mn-ea"/>
                <a:cs typeface="+mn-cs"/>
              </a:rPr>
              <a:t>institut</a:t>
            </a:r>
            <a:endParaRPr kumimoji="0" lang="en-GB" sz="1400" b="1" i="0" u="none" strike="noStrike" kern="1200" cap="none" spc="0" normalizeH="0" baseline="0" noProof="0" dirty="0">
              <a:ln>
                <a:noFill/>
              </a:ln>
              <a:solidFill>
                <a:srgbClr val="FFFFFF"/>
              </a:solidFill>
              <a:effectLst/>
              <a:uLnTx/>
              <a:uFillTx/>
              <a:latin typeface="Helvetica"/>
              <a:ea typeface="+mn-ea"/>
              <a:cs typeface="+mn-cs"/>
            </a:endParaRPr>
          </a:p>
        </p:txBody>
      </p:sp>
      <p:sp>
        <p:nvSpPr>
          <p:cNvPr id="8" name="Rektangel med rundade hörn 7">
            <a:extLst>
              <a:ext uri="{FF2B5EF4-FFF2-40B4-BE49-F238E27FC236}">
                <a16:creationId xmlns="" xmlns:a16="http://schemas.microsoft.com/office/drawing/2014/main" id="{57F8B1DE-5083-0442-9FAF-41522DB379A3}"/>
              </a:ext>
            </a:extLst>
          </p:cNvPr>
          <p:cNvSpPr/>
          <p:nvPr/>
        </p:nvSpPr>
        <p:spPr>
          <a:xfrm>
            <a:off x="4302535" y="2257501"/>
            <a:ext cx="3585600" cy="4209560"/>
          </a:xfrm>
          <a:prstGeom prst="roundRect">
            <a:avLst>
              <a:gd name="adj" fmla="val 2871"/>
            </a:avLst>
          </a:prstGeom>
          <a:solidFill>
            <a:schemeClr val="bg1"/>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Helvetica"/>
              <a:ea typeface="+mn-ea"/>
              <a:cs typeface="+mn-cs"/>
            </a:endParaRPr>
          </a:p>
        </p:txBody>
      </p:sp>
      <p:sp>
        <p:nvSpPr>
          <p:cNvPr id="9" name="Rektangel med rundade hörn 8">
            <a:extLst>
              <a:ext uri="{FF2B5EF4-FFF2-40B4-BE49-F238E27FC236}">
                <a16:creationId xmlns="" xmlns:a16="http://schemas.microsoft.com/office/drawing/2014/main" id="{C9506E95-33C7-4645-98D3-23E38C2A3461}"/>
              </a:ext>
            </a:extLst>
          </p:cNvPr>
          <p:cNvSpPr/>
          <p:nvPr/>
        </p:nvSpPr>
        <p:spPr>
          <a:xfrm>
            <a:off x="4302535" y="2436749"/>
            <a:ext cx="3217923" cy="375560"/>
          </a:xfrm>
          <a:prstGeom prst="roundRect">
            <a:avLst/>
          </a:prstGeom>
          <a:solidFill>
            <a:schemeClr val="accent6">
              <a:lumMod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err="1" smtClean="0">
                <a:ln>
                  <a:noFill/>
                </a:ln>
                <a:solidFill>
                  <a:srgbClr val="FFFFFF"/>
                </a:solidFill>
                <a:effectLst/>
                <a:uLnTx/>
                <a:uFillTx/>
                <a:latin typeface="Helvetica"/>
                <a:ea typeface="+mn-ea"/>
                <a:cs typeface="+mn-cs"/>
              </a:rPr>
              <a:t>Samhälle</a:t>
            </a:r>
            <a:endParaRPr kumimoji="0" lang="en-GB" sz="1400" b="1" i="0" u="none" strike="noStrike" kern="1200" cap="none" spc="0" normalizeH="0" baseline="0" noProof="0" dirty="0">
              <a:ln>
                <a:noFill/>
              </a:ln>
              <a:solidFill>
                <a:srgbClr val="FFFFFF"/>
              </a:solidFill>
              <a:effectLst/>
              <a:uLnTx/>
              <a:uFillTx/>
              <a:latin typeface="Helvetica"/>
              <a:ea typeface="+mn-ea"/>
              <a:cs typeface="+mn-cs"/>
            </a:endParaRPr>
          </a:p>
        </p:txBody>
      </p:sp>
      <p:sp>
        <p:nvSpPr>
          <p:cNvPr id="10" name="Rektangel med rundade hörn 9">
            <a:extLst>
              <a:ext uri="{FF2B5EF4-FFF2-40B4-BE49-F238E27FC236}">
                <a16:creationId xmlns="" xmlns:a16="http://schemas.microsoft.com/office/drawing/2014/main" id="{C1C8AAF1-8CBC-9141-8AA0-2811061A5D53}"/>
              </a:ext>
            </a:extLst>
          </p:cNvPr>
          <p:cNvSpPr/>
          <p:nvPr/>
        </p:nvSpPr>
        <p:spPr>
          <a:xfrm>
            <a:off x="8248260" y="742122"/>
            <a:ext cx="3585600" cy="5698108"/>
          </a:xfrm>
          <a:prstGeom prst="roundRect">
            <a:avLst>
              <a:gd name="adj" fmla="val 2871"/>
            </a:avLst>
          </a:prstGeom>
          <a:solidFill>
            <a:schemeClr val="bg1"/>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Helvetica"/>
              <a:ea typeface="+mn-ea"/>
              <a:cs typeface="+mn-cs"/>
            </a:endParaRPr>
          </a:p>
        </p:txBody>
      </p:sp>
      <p:pic>
        <p:nvPicPr>
          <p:cNvPr id="13" name="Bildobjekt 3">
            <a:extLst>
              <a:ext uri="{FF2B5EF4-FFF2-40B4-BE49-F238E27FC236}">
                <a16:creationId xmlns="" xmlns:a16="http://schemas.microsoft.com/office/drawing/2014/main" id="{D2F47E03-EECC-EC46-82EF-84ED42DFA7B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506863" y="3105919"/>
            <a:ext cx="1619987" cy="487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Bildobjekt 4">
            <a:extLst>
              <a:ext uri="{FF2B5EF4-FFF2-40B4-BE49-F238E27FC236}">
                <a16:creationId xmlns="" xmlns:a16="http://schemas.microsoft.com/office/drawing/2014/main" id="{5393107C-CB09-B646-9E22-E795E57C6E8C}"/>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20245" y="2486749"/>
            <a:ext cx="1570336" cy="511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Bildobjekt 6">
            <a:extLst>
              <a:ext uri="{FF2B5EF4-FFF2-40B4-BE49-F238E27FC236}">
                <a16:creationId xmlns="" xmlns:a16="http://schemas.microsoft.com/office/drawing/2014/main" id="{0D2F7C89-B395-0940-8901-FFEC5F07F46C}"/>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5814180" y="3097894"/>
            <a:ext cx="1972741" cy="400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Bildobjekt 10">
            <a:extLst>
              <a:ext uri="{FF2B5EF4-FFF2-40B4-BE49-F238E27FC236}">
                <a16:creationId xmlns="" xmlns:a16="http://schemas.microsoft.com/office/drawing/2014/main" id="{C75A3085-C241-E644-B05E-D4ED76C85E8D}"/>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8280087" y="1346967"/>
            <a:ext cx="1657578" cy="574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Bildobjekt 13">
            <a:extLst>
              <a:ext uri="{FF2B5EF4-FFF2-40B4-BE49-F238E27FC236}">
                <a16:creationId xmlns="" xmlns:a16="http://schemas.microsoft.com/office/drawing/2014/main" id="{8C28A902-2B3C-F747-8D76-CB4AD9DD9077}"/>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bwMode="auto">
          <a:xfrm>
            <a:off x="8311059" y="2378539"/>
            <a:ext cx="1343113" cy="362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Bildobjekt 20">
            <a:extLst>
              <a:ext uri="{FF2B5EF4-FFF2-40B4-BE49-F238E27FC236}">
                <a16:creationId xmlns="" xmlns:a16="http://schemas.microsoft.com/office/drawing/2014/main" id="{3CADCDF6-B42D-BD4D-A471-762F69366684}"/>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6883801" y="3939126"/>
            <a:ext cx="859984" cy="588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Bildobjekt 29">
            <a:extLst>
              <a:ext uri="{FF2B5EF4-FFF2-40B4-BE49-F238E27FC236}">
                <a16:creationId xmlns="" xmlns:a16="http://schemas.microsoft.com/office/drawing/2014/main" id="{E583CF59-CFE1-744A-AD43-40099F97D09C}"/>
              </a:ext>
            </a:extLst>
          </p:cNvPr>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00113" y="4876077"/>
            <a:ext cx="1115755" cy="495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Bildobjekt 30">
            <a:extLst>
              <a:ext uri="{FF2B5EF4-FFF2-40B4-BE49-F238E27FC236}">
                <a16:creationId xmlns="" xmlns:a16="http://schemas.microsoft.com/office/drawing/2014/main" id="{D6EFAC85-E918-184C-BD0A-7A6F9C4C1350}"/>
              </a:ext>
            </a:extLst>
          </p:cNvPr>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057559" y="4311074"/>
            <a:ext cx="699246" cy="64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Bildobjekt 31">
            <a:extLst>
              <a:ext uri="{FF2B5EF4-FFF2-40B4-BE49-F238E27FC236}">
                <a16:creationId xmlns="" xmlns:a16="http://schemas.microsoft.com/office/drawing/2014/main" id="{FC5A2BD7-EA53-AC41-9A7B-74E932E07EF0}"/>
              </a:ext>
            </a:extLst>
          </p:cNvPr>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bwMode="auto">
          <a:xfrm>
            <a:off x="422089" y="4221818"/>
            <a:ext cx="1114643" cy="397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Bildobjekt 32">
            <a:extLst>
              <a:ext uri="{FF2B5EF4-FFF2-40B4-BE49-F238E27FC236}">
                <a16:creationId xmlns="" xmlns:a16="http://schemas.microsoft.com/office/drawing/2014/main" id="{326551A4-A9A6-194D-8118-5ABE14015D2E}"/>
              </a:ext>
            </a:extLst>
          </p:cNvPr>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bwMode="auto">
          <a:xfrm>
            <a:off x="574132" y="1564243"/>
            <a:ext cx="693962" cy="783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Bildobjekt 34">
            <a:extLst>
              <a:ext uri="{FF2B5EF4-FFF2-40B4-BE49-F238E27FC236}">
                <a16:creationId xmlns="" xmlns:a16="http://schemas.microsoft.com/office/drawing/2014/main" id="{1A9109CA-0B38-644D-8E4D-CBC80952C2FE}"/>
              </a:ext>
            </a:extLst>
          </p:cNvPr>
          <p:cNvPicPr>
            <a:picLocks noChangeAspect="1"/>
          </p:cNvPicPr>
          <p:nvPr/>
        </p:nvPicPr>
        <p:blipFill>
          <a:blip r:embed="rId14" cstate="email">
            <a:extLst>
              <a:ext uri="{28A0092B-C50C-407E-A947-70E740481C1C}">
                <a14:useLocalDpi xmlns:a14="http://schemas.microsoft.com/office/drawing/2010/main"/>
              </a:ext>
            </a:extLst>
          </a:blip>
          <a:srcRect/>
          <a:stretch>
            <a:fillRect/>
          </a:stretch>
        </p:blipFill>
        <p:spPr bwMode="auto">
          <a:xfrm>
            <a:off x="2612211" y="3342387"/>
            <a:ext cx="981460" cy="527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Bildobjekt 35">
            <a:extLst>
              <a:ext uri="{FF2B5EF4-FFF2-40B4-BE49-F238E27FC236}">
                <a16:creationId xmlns="" xmlns:a16="http://schemas.microsoft.com/office/drawing/2014/main" id="{C01BE940-E7AE-214F-B285-4271711750B5}"/>
              </a:ext>
            </a:extLst>
          </p:cNvPr>
          <p:cNvPicPr>
            <a:picLocks noChangeAspect="1"/>
          </p:cNvPicPr>
          <p:nvPr/>
        </p:nvPicPr>
        <p:blipFill>
          <a:blip r:embed="rId15" cstate="email">
            <a:extLst>
              <a:ext uri="{28A0092B-C50C-407E-A947-70E740481C1C}">
                <a14:useLocalDpi xmlns:a14="http://schemas.microsoft.com/office/drawing/2010/main"/>
              </a:ext>
            </a:extLst>
          </a:blip>
          <a:srcRect/>
          <a:stretch>
            <a:fillRect/>
          </a:stretch>
        </p:blipFill>
        <p:spPr bwMode="auto">
          <a:xfrm>
            <a:off x="4450475" y="3041174"/>
            <a:ext cx="1295973" cy="43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Bildobjekt 35">
            <a:extLst>
              <a:ext uri="{FF2B5EF4-FFF2-40B4-BE49-F238E27FC236}">
                <a16:creationId xmlns="" xmlns:a16="http://schemas.microsoft.com/office/drawing/2014/main" id="{EBB6C6F0-0567-834D-8432-3CA67D5FE1A4}"/>
              </a:ext>
            </a:extLst>
          </p:cNvPr>
          <p:cNvPicPr>
            <a:picLocks noChangeAspect="1"/>
          </p:cNvPicPr>
          <p:nvPr/>
        </p:nvPicPr>
        <p:blipFill>
          <a:blip r:embed="rId16" cstate="email">
            <a:extLst>
              <a:ext uri="{28A0092B-C50C-407E-A947-70E740481C1C}">
                <a14:useLocalDpi xmlns:a14="http://schemas.microsoft.com/office/drawing/2010/main"/>
              </a:ext>
            </a:extLst>
          </a:blip>
          <a:srcRect/>
          <a:stretch>
            <a:fillRect/>
          </a:stretch>
        </p:blipFill>
        <p:spPr bwMode="auto">
          <a:xfrm>
            <a:off x="9365657" y="4383205"/>
            <a:ext cx="1144016" cy="425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Bildobjekt 39">
            <a:extLst>
              <a:ext uri="{FF2B5EF4-FFF2-40B4-BE49-F238E27FC236}">
                <a16:creationId xmlns="" xmlns:a16="http://schemas.microsoft.com/office/drawing/2014/main" id="{D495AA0D-018D-9446-ADA6-601D69029500}"/>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2035213" y="4166165"/>
            <a:ext cx="888035" cy="559462"/>
          </a:xfrm>
          <a:prstGeom prst="rect">
            <a:avLst/>
          </a:prstGeom>
        </p:spPr>
      </p:pic>
      <p:pic>
        <p:nvPicPr>
          <p:cNvPr id="41" name="Bildobjekt 40">
            <a:extLst>
              <a:ext uri="{FF2B5EF4-FFF2-40B4-BE49-F238E27FC236}">
                <a16:creationId xmlns="" xmlns:a16="http://schemas.microsoft.com/office/drawing/2014/main" id="{DC6221AE-8262-CB4E-A4E0-9D9AB1E76B72}"/>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6352690" y="1445422"/>
            <a:ext cx="451928" cy="580135"/>
          </a:xfrm>
          <a:prstGeom prst="rect">
            <a:avLst/>
          </a:prstGeom>
        </p:spPr>
      </p:pic>
      <p:pic>
        <p:nvPicPr>
          <p:cNvPr id="42" name="Bildobjekt 41">
            <a:extLst>
              <a:ext uri="{FF2B5EF4-FFF2-40B4-BE49-F238E27FC236}">
                <a16:creationId xmlns="" xmlns:a16="http://schemas.microsoft.com/office/drawing/2014/main" id="{4BAF8149-FD7A-FD4F-91FF-99DA2CAE2A32}"/>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5476714" y="1551811"/>
            <a:ext cx="539468" cy="362969"/>
          </a:xfrm>
          <a:prstGeom prst="rect">
            <a:avLst/>
          </a:prstGeom>
        </p:spPr>
      </p:pic>
      <p:pic>
        <p:nvPicPr>
          <p:cNvPr id="43" name="Bildobjekt 42">
            <a:extLst>
              <a:ext uri="{FF2B5EF4-FFF2-40B4-BE49-F238E27FC236}">
                <a16:creationId xmlns="" xmlns:a16="http://schemas.microsoft.com/office/drawing/2014/main" id="{7A8E5D62-2263-0947-8C40-889D7E6F85D5}"/>
              </a:ext>
            </a:extLst>
          </p:cNvPr>
          <p:cNvPicPr>
            <a:picLocks noChangeAspect="1"/>
          </p:cNvPicPr>
          <p:nvPr/>
        </p:nvPicPr>
        <p:blipFill rotWithShape="1">
          <a:blip r:embed="rId20" cstate="email">
            <a:extLst>
              <a:ext uri="{28A0092B-C50C-407E-A947-70E740481C1C}">
                <a14:useLocalDpi xmlns:a14="http://schemas.microsoft.com/office/drawing/2010/main"/>
              </a:ext>
            </a:extLst>
          </a:blip>
          <a:srcRect/>
          <a:stretch/>
        </p:blipFill>
        <p:spPr>
          <a:xfrm>
            <a:off x="3066069" y="1502380"/>
            <a:ext cx="764903" cy="689827"/>
          </a:xfrm>
          <a:prstGeom prst="rect">
            <a:avLst/>
          </a:prstGeom>
        </p:spPr>
      </p:pic>
      <p:pic>
        <p:nvPicPr>
          <p:cNvPr id="44" name="Bildobjekt 43">
            <a:extLst>
              <a:ext uri="{FF2B5EF4-FFF2-40B4-BE49-F238E27FC236}">
                <a16:creationId xmlns="" xmlns:a16="http://schemas.microsoft.com/office/drawing/2014/main" id="{5C7AAF54-3771-4148-B60E-705BA518DA0E}"/>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8371030" y="3093318"/>
            <a:ext cx="1548953" cy="291256"/>
          </a:xfrm>
          <a:prstGeom prst="rect">
            <a:avLst/>
          </a:prstGeom>
        </p:spPr>
      </p:pic>
      <p:pic>
        <p:nvPicPr>
          <p:cNvPr id="45" name="Bildobjekt 44">
            <a:extLst>
              <a:ext uri="{FF2B5EF4-FFF2-40B4-BE49-F238E27FC236}">
                <a16:creationId xmlns="" xmlns:a16="http://schemas.microsoft.com/office/drawing/2014/main" id="{C53D937A-27AE-F840-80A3-A9CF6EC49B1D}"/>
              </a:ext>
            </a:extLst>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2078428" y="5557852"/>
            <a:ext cx="844820" cy="619535"/>
          </a:xfrm>
          <a:prstGeom prst="rect">
            <a:avLst/>
          </a:prstGeom>
        </p:spPr>
      </p:pic>
      <p:pic>
        <p:nvPicPr>
          <p:cNvPr id="46" name="Bildobjekt 45">
            <a:extLst>
              <a:ext uri="{FF2B5EF4-FFF2-40B4-BE49-F238E27FC236}">
                <a16:creationId xmlns="" xmlns:a16="http://schemas.microsoft.com/office/drawing/2014/main" id="{BB3DFAF0-9397-8B45-8833-4C47712D1A8F}"/>
              </a:ext>
            </a:extLst>
          </p:cNvPr>
          <p:cNvPicPr>
            <a:picLocks noChangeAspect="1"/>
          </p:cNvPicPr>
          <p:nvPr/>
        </p:nvPicPr>
        <p:blipFill rotWithShape="1">
          <a:blip r:embed="rId23" cstate="email">
            <a:extLst>
              <a:ext uri="{28A0092B-C50C-407E-A947-70E740481C1C}">
                <a14:useLocalDpi xmlns:a14="http://schemas.microsoft.com/office/drawing/2010/main"/>
              </a:ext>
            </a:extLst>
          </a:blip>
          <a:srcRect/>
          <a:stretch/>
        </p:blipFill>
        <p:spPr>
          <a:xfrm>
            <a:off x="6043328" y="4624406"/>
            <a:ext cx="1646234" cy="445400"/>
          </a:xfrm>
          <a:prstGeom prst="rect">
            <a:avLst/>
          </a:prstGeom>
        </p:spPr>
      </p:pic>
      <p:pic>
        <p:nvPicPr>
          <p:cNvPr id="47" name="Bildobjekt 18">
            <a:extLst>
              <a:ext uri="{FF2B5EF4-FFF2-40B4-BE49-F238E27FC236}">
                <a16:creationId xmlns="" xmlns:a16="http://schemas.microsoft.com/office/drawing/2014/main" id="{D1EA6029-55A8-5B47-9AF8-E0E7F53AD4DF}"/>
              </a:ext>
            </a:extLst>
          </p:cNvPr>
          <p:cNvPicPr>
            <a:picLocks noChangeAspect="1"/>
          </p:cNvPicPr>
          <p:nvPr/>
        </p:nvPicPr>
        <p:blipFill>
          <a:blip r:embed="rId24" cstate="email">
            <a:extLst>
              <a:ext uri="{28A0092B-C50C-407E-A947-70E740481C1C}">
                <a14:useLocalDpi xmlns:a14="http://schemas.microsoft.com/office/drawing/2010/main"/>
              </a:ext>
            </a:extLst>
          </a:blip>
          <a:srcRect/>
          <a:stretch>
            <a:fillRect/>
          </a:stretch>
        </p:blipFill>
        <p:spPr bwMode="auto">
          <a:xfrm>
            <a:off x="4430731" y="4620694"/>
            <a:ext cx="1329713" cy="664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Bildobjekt 48">
            <a:extLst>
              <a:ext uri="{FF2B5EF4-FFF2-40B4-BE49-F238E27FC236}">
                <a16:creationId xmlns="" xmlns:a16="http://schemas.microsoft.com/office/drawing/2014/main" id="{9D74FC01-FB56-224B-9187-DB743631890A}"/>
              </a:ext>
            </a:extLst>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6075188" y="3649153"/>
            <a:ext cx="695830" cy="737580"/>
          </a:xfrm>
          <a:prstGeom prst="rect">
            <a:avLst/>
          </a:prstGeom>
        </p:spPr>
      </p:pic>
      <p:pic>
        <p:nvPicPr>
          <p:cNvPr id="53" name="Bildobjekt 52">
            <a:extLst>
              <a:ext uri="{FF2B5EF4-FFF2-40B4-BE49-F238E27FC236}">
                <a16:creationId xmlns="" xmlns:a16="http://schemas.microsoft.com/office/drawing/2014/main" id="{EC3879A3-4962-2746-912B-A302383AA913}"/>
              </a:ext>
            </a:extLst>
          </p:cNvPr>
          <p:cNvPicPr>
            <a:picLocks noChangeAspect="1"/>
          </p:cNvPicPr>
          <p:nvPr/>
        </p:nvPicPr>
        <p:blipFill rotWithShape="1">
          <a:blip r:embed="rId26" cstate="email">
            <a:extLst>
              <a:ext uri="{28A0092B-C50C-407E-A947-70E740481C1C}">
                <a14:useLocalDpi xmlns:a14="http://schemas.microsoft.com/office/drawing/2010/main"/>
              </a:ext>
            </a:extLst>
          </a:blip>
          <a:srcRect/>
          <a:stretch/>
        </p:blipFill>
        <p:spPr>
          <a:xfrm>
            <a:off x="10598791" y="4173719"/>
            <a:ext cx="1047891" cy="536258"/>
          </a:xfrm>
          <a:prstGeom prst="rect">
            <a:avLst/>
          </a:prstGeom>
        </p:spPr>
      </p:pic>
      <p:pic>
        <p:nvPicPr>
          <p:cNvPr id="51" name="Bildobjekt 50">
            <a:extLst>
              <a:ext uri="{FF2B5EF4-FFF2-40B4-BE49-F238E27FC236}">
                <a16:creationId xmlns="" xmlns:a16="http://schemas.microsoft.com/office/drawing/2014/main" id="{A982998F-D2DC-904D-9C24-0B4CF21336E2}"/>
              </a:ext>
            </a:extLst>
          </p:cNvPr>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4375200" y="3671423"/>
            <a:ext cx="1482499" cy="515652"/>
          </a:xfrm>
          <a:prstGeom prst="rect">
            <a:avLst/>
          </a:prstGeom>
        </p:spPr>
      </p:pic>
      <p:pic>
        <p:nvPicPr>
          <p:cNvPr id="52" name="Bildobjekt 51"/>
          <p:cNvPicPr>
            <a:picLocks noChangeAspect="1"/>
          </p:cNvPicPr>
          <p:nvPr/>
        </p:nvPicPr>
        <p:blipFill>
          <a:blip r:embed="rId28" cstate="email">
            <a:extLst>
              <a:ext uri="{28A0092B-C50C-407E-A947-70E740481C1C}">
                <a14:useLocalDpi xmlns:a14="http://schemas.microsoft.com/office/drawing/2010/main"/>
              </a:ext>
            </a:extLst>
          </a:blip>
          <a:stretch>
            <a:fillRect/>
          </a:stretch>
        </p:blipFill>
        <p:spPr>
          <a:xfrm>
            <a:off x="8397226" y="4549247"/>
            <a:ext cx="568624" cy="682348"/>
          </a:xfrm>
          <a:prstGeom prst="rect">
            <a:avLst/>
          </a:prstGeom>
        </p:spPr>
      </p:pic>
      <p:pic>
        <p:nvPicPr>
          <p:cNvPr id="56" name="Bildobjekt 55">
            <a:extLst>
              <a:ext uri="{FF2B5EF4-FFF2-40B4-BE49-F238E27FC236}">
                <a16:creationId xmlns:a16="http://schemas.microsoft.com/office/drawing/2014/main" xmlns="" id="{A6B0FF9F-9B98-F646-94D3-F2F88382E7DB}"/>
              </a:ext>
            </a:extLst>
          </p:cNvPr>
          <p:cNvPicPr>
            <a:picLocks noChangeAspect="1"/>
          </p:cNvPicPr>
          <p:nvPr/>
        </p:nvPicPr>
        <p:blipFill>
          <a:blip r:embed="rId29" cstate="email">
            <a:extLst>
              <a:ext uri="{28A0092B-C50C-407E-A947-70E740481C1C}">
                <a14:useLocalDpi xmlns:a14="http://schemas.microsoft.com/office/drawing/2010/main"/>
              </a:ext>
            </a:extLst>
          </a:blip>
          <a:stretch>
            <a:fillRect/>
          </a:stretch>
        </p:blipFill>
        <p:spPr>
          <a:xfrm>
            <a:off x="10571824" y="3381571"/>
            <a:ext cx="1149696" cy="362703"/>
          </a:xfrm>
          <a:prstGeom prst="rect">
            <a:avLst/>
          </a:prstGeom>
        </p:spPr>
      </p:pic>
      <p:pic>
        <p:nvPicPr>
          <p:cNvPr id="58" name="Bildobjekt 57">
            <a:extLst>
              <a:ext uri="{FF2B5EF4-FFF2-40B4-BE49-F238E27FC236}">
                <a16:creationId xmlns:a16="http://schemas.microsoft.com/office/drawing/2014/main" xmlns="" id="{0D9198D1-9161-1141-A6C8-07F68C0D156B}"/>
              </a:ext>
            </a:extLst>
          </p:cNvPr>
          <p:cNvPicPr>
            <a:picLocks noChangeAspect="1"/>
          </p:cNvPicPr>
          <p:nvPr/>
        </p:nvPicPr>
        <p:blipFill>
          <a:blip r:embed="rId30" cstate="email">
            <a:extLst>
              <a:ext uri="{28A0092B-C50C-407E-A947-70E740481C1C}">
                <a14:useLocalDpi xmlns:a14="http://schemas.microsoft.com/office/drawing/2010/main"/>
              </a:ext>
            </a:extLst>
          </a:blip>
          <a:stretch>
            <a:fillRect/>
          </a:stretch>
        </p:blipFill>
        <p:spPr>
          <a:xfrm>
            <a:off x="2190035" y="2873525"/>
            <a:ext cx="795963" cy="607445"/>
          </a:xfrm>
          <a:prstGeom prst="rect">
            <a:avLst/>
          </a:prstGeom>
        </p:spPr>
      </p:pic>
      <p:pic>
        <p:nvPicPr>
          <p:cNvPr id="62" name="Bildobjekt 61"/>
          <p:cNvPicPr>
            <a:picLocks noChangeAspect="1"/>
          </p:cNvPicPr>
          <p:nvPr/>
        </p:nvPicPr>
        <p:blipFill>
          <a:blip r:embed="rId31" cstate="email">
            <a:extLst>
              <a:ext uri="{28A0092B-C50C-407E-A947-70E740481C1C}">
                <a14:useLocalDpi xmlns:a14="http://schemas.microsoft.com/office/drawing/2010/main"/>
              </a:ext>
            </a:extLst>
          </a:blip>
          <a:stretch>
            <a:fillRect/>
          </a:stretch>
        </p:blipFill>
        <p:spPr>
          <a:xfrm>
            <a:off x="10165738" y="3787950"/>
            <a:ext cx="1137433" cy="306734"/>
          </a:xfrm>
          <a:prstGeom prst="rect">
            <a:avLst/>
          </a:prstGeom>
        </p:spPr>
      </p:pic>
      <p:pic>
        <p:nvPicPr>
          <p:cNvPr id="63" name="Bildobjekt 62"/>
          <p:cNvPicPr>
            <a:picLocks noChangeAspect="1"/>
          </p:cNvPicPr>
          <p:nvPr/>
        </p:nvPicPr>
        <p:blipFill>
          <a:blip r:embed="rId32" cstate="email">
            <a:extLst>
              <a:ext uri="{28A0092B-C50C-407E-A947-70E740481C1C}">
                <a14:useLocalDpi xmlns:a14="http://schemas.microsoft.com/office/drawing/2010/main"/>
              </a:ext>
            </a:extLst>
          </a:blip>
          <a:stretch>
            <a:fillRect/>
          </a:stretch>
        </p:blipFill>
        <p:spPr>
          <a:xfrm>
            <a:off x="1610035" y="4859907"/>
            <a:ext cx="1261392" cy="669799"/>
          </a:xfrm>
          <a:prstGeom prst="rect">
            <a:avLst/>
          </a:prstGeom>
        </p:spPr>
      </p:pic>
      <p:pic>
        <p:nvPicPr>
          <p:cNvPr id="64" name="Bildobjekt 63"/>
          <p:cNvPicPr>
            <a:picLocks noChangeAspect="1"/>
          </p:cNvPicPr>
          <p:nvPr/>
        </p:nvPicPr>
        <p:blipFill>
          <a:blip r:embed="rId33" cstate="email">
            <a:extLst>
              <a:ext uri="{28A0092B-C50C-407E-A947-70E740481C1C}">
                <a14:useLocalDpi xmlns:a14="http://schemas.microsoft.com/office/drawing/2010/main"/>
              </a:ext>
            </a:extLst>
          </a:blip>
          <a:stretch>
            <a:fillRect/>
          </a:stretch>
        </p:blipFill>
        <p:spPr>
          <a:xfrm>
            <a:off x="8389373" y="3498198"/>
            <a:ext cx="867582" cy="375952"/>
          </a:xfrm>
          <a:prstGeom prst="rect">
            <a:avLst/>
          </a:prstGeom>
        </p:spPr>
      </p:pic>
      <p:pic>
        <p:nvPicPr>
          <p:cNvPr id="65" name="Bildobjekt 64"/>
          <p:cNvPicPr>
            <a:picLocks noChangeAspect="1"/>
          </p:cNvPicPr>
          <p:nvPr/>
        </p:nvPicPr>
        <p:blipFill>
          <a:blip r:embed="rId34" cstate="email">
            <a:extLst>
              <a:ext uri="{28A0092B-C50C-407E-A947-70E740481C1C}">
                <a14:useLocalDpi xmlns:a14="http://schemas.microsoft.com/office/drawing/2010/main"/>
              </a:ext>
            </a:extLst>
          </a:blip>
          <a:stretch>
            <a:fillRect/>
          </a:stretch>
        </p:blipFill>
        <p:spPr>
          <a:xfrm>
            <a:off x="1293307" y="3620854"/>
            <a:ext cx="544212" cy="551372"/>
          </a:xfrm>
          <a:prstGeom prst="rect">
            <a:avLst/>
          </a:prstGeom>
        </p:spPr>
      </p:pic>
      <p:pic>
        <p:nvPicPr>
          <p:cNvPr id="66" name="Bildobjekt 65"/>
          <p:cNvPicPr>
            <a:picLocks noChangeAspect="1"/>
          </p:cNvPicPr>
          <p:nvPr/>
        </p:nvPicPr>
        <p:blipFill>
          <a:blip r:embed="rId35" cstate="email">
            <a:extLst>
              <a:ext uri="{28A0092B-C50C-407E-A947-70E740481C1C}">
                <a14:useLocalDpi xmlns:a14="http://schemas.microsoft.com/office/drawing/2010/main"/>
              </a:ext>
            </a:extLst>
          </a:blip>
          <a:stretch>
            <a:fillRect/>
          </a:stretch>
        </p:blipFill>
        <p:spPr>
          <a:xfrm>
            <a:off x="525888" y="5901824"/>
            <a:ext cx="1314732" cy="298514"/>
          </a:xfrm>
          <a:prstGeom prst="rect">
            <a:avLst/>
          </a:prstGeom>
        </p:spPr>
      </p:pic>
      <p:pic>
        <p:nvPicPr>
          <p:cNvPr id="67" name="Bildobjekt 66">
            <a:extLst>
              <a:ext uri="{FF2B5EF4-FFF2-40B4-BE49-F238E27FC236}">
                <a16:creationId xmlns:a16="http://schemas.microsoft.com/office/drawing/2014/main" xmlns="" id="{36434240-0447-6747-A9EF-6468CBFB06C7}"/>
              </a:ext>
            </a:extLst>
          </p:cNvPr>
          <p:cNvPicPr>
            <a:picLocks noChangeAspect="1"/>
          </p:cNvPicPr>
          <p:nvPr/>
        </p:nvPicPr>
        <p:blipFill>
          <a:blip r:embed="rId36" cstate="email">
            <a:extLst>
              <a:ext uri="{28A0092B-C50C-407E-A947-70E740481C1C}">
                <a14:useLocalDpi xmlns:a14="http://schemas.microsoft.com/office/drawing/2010/main"/>
              </a:ext>
            </a:extLst>
          </a:blip>
          <a:stretch>
            <a:fillRect/>
          </a:stretch>
        </p:blipFill>
        <p:spPr>
          <a:xfrm>
            <a:off x="9538228" y="5793935"/>
            <a:ext cx="602096" cy="602096"/>
          </a:xfrm>
          <a:prstGeom prst="rect">
            <a:avLst/>
          </a:prstGeom>
        </p:spPr>
      </p:pic>
      <p:pic>
        <p:nvPicPr>
          <p:cNvPr id="68" name="Bildobjekt 67"/>
          <p:cNvPicPr>
            <a:picLocks noChangeAspect="1"/>
          </p:cNvPicPr>
          <p:nvPr/>
        </p:nvPicPr>
        <p:blipFill>
          <a:blip r:embed="rId37" cstate="email">
            <a:extLst>
              <a:ext uri="{28A0092B-C50C-407E-A947-70E740481C1C}">
                <a14:useLocalDpi xmlns:a14="http://schemas.microsoft.com/office/drawing/2010/main"/>
              </a:ext>
            </a:extLst>
          </a:blip>
          <a:stretch>
            <a:fillRect/>
          </a:stretch>
        </p:blipFill>
        <p:spPr>
          <a:xfrm>
            <a:off x="2136263" y="2347749"/>
            <a:ext cx="603226" cy="464855"/>
          </a:xfrm>
          <a:prstGeom prst="rect">
            <a:avLst/>
          </a:prstGeom>
        </p:spPr>
      </p:pic>
      <p:pic>
        <p:nvPicPr>
          <p:cNvPr id="71" name="Bildobjekt 70"/>
          <p:cNvPicPr>
            <a:picLocks noChangeAspect="1"/>
          </p:cNvPicPr>
          <p:nvPr/>
        </p:nvPicPr>
        <p:blipFill>
          <a:blip r:embed="rId38" cstate="email">
            <a:extLst>
              <a:ext uri="{28A0092B-C50C-407E-A947-70E740481C1C}">
                <a14:useLocalDpi xmlns:a14="http://schemas.microsoft.com/office/drawing/2010/main"/>
              </a:ext>
            </a:extLst>
          </a:blip>
          <a:stretch>
            <a:fillRect/>
          </a:stretch>
        </p:blipFill>
        <p:spPr>
          <a:xfrm>
            <a:off x="10338874" y="1238301"/>
            <a:ext cx="1419491" cy="873889"/>
          </a:xfrm>
          <a:prstGeom prst="rect">
            <a:avLst/>
          </a:prstGeom>
        </p:spPr>
      </p:pic>
      <p:pic>
        <p:nvPicPr>
          <p:cNvPr id="69" name="Bildobjekt 68">
            <a:extLst>
              <a:ext uri="{FF2B5EF4-FFF2-40B4-BE49-F238E27FC236}">
                <a16:creationId xmlns:a16="http://schemas.microsoft.com/office/drawing/2014/main" xmlns="" id="{1BA5D1F0-F7C0-A946-8BFC-2301C170204A}"/>
              </a:ext>
            </a:extLst>
          </p:cNvPr>
          <p:cNvPicPr>
            <a:picLocks noChangeAspect="1"/>
          </p:cNvPicPr>
          <p:nvPr/>
        </p:nvPicPr>
        <p:blipFill>
          <a:blip r:embed="rId39" cstate="email">
            <a:extLst>
              <a:ext uri="{28A0092B-C50C-407E-A947-70E740481C1C}">
                <a14:useLocalDpi xmlns:a14="http://schemas.microsoft.com/office/drawing/2010/main"/>
              </a:ext>
            </a:extLst>
          </a:blip>
          <a:stretch>
            <a:fillRect/>
          </a:stretch>
        </p:blipFill>
        <p:spPr>
          <a:xfrm>
            <a:off x="8371030" y="2794215"/>
            <a:ext cx="1696508" cy="192617"/>
          </a:xfrm>
          <a:prstGeom prst="rect">
            <a:avLst/>
          </a:prstGeom>
        </p:spPr>
      </p:pic>
      <p:pic>
        <p:nvPicPr>
          <p:cNvPr id="70" name="Bildobjekt 69">
            <a:extLst>
              <a:ext uri="{FF2B5EF4-FFF2-40B4-BE49-F238E27FC236}">
                <a16:creationId xmlns:a16="http://schemas.microsoft.com/office/drawing/2014/main" xmlns="" id="{C0B767B9-DDE0-A349-B5E2-9206DC948A27}"/>
              </a:ext>
            </a:extLst>
          </p:cNvPr>
          <p:cNvPicPr>
            <a:picLocks noChangeAspect="1"/>
          </p:cNvPicPr>
          <p:nvPr/>
        </p:nvPicPr>
        <p:blipFill>
          <a:blip r:embed="rId40" cstate="email">
            <a:extLst>
              <a:ext uri="{28A0092B-C50C-407E-A947-70E740481C1C}">
                <a14:useLocalDpi xmlns:a14="http://schemas.microsoft.com/office/drawing/2010/main"/>
              </a:ext>
            </a:extLst>
          </a:blip>
          <a:stretch>
            <a:fillRect/>
          </a:stretch>
        </p:blipFill>
        <p:spPr>
          <a:xfrm>
            <a:off x="10757986" y="5196272"/>
            <a:ext cx="779089" cy="652260"/>
          </a:xfrm>
          <a:prstGeom prst="rect">
            <a:avLst/>
          </a:prstGeom>
        </p:spPr>
      </p:pic>
      <p:pic>
        <p:nvPicPr>
          <p:cNvPr id="72" name="Bildobjekt 71"/>
          <p:cNvPicPr>
            <a:picLocks noChangeAspect="1"/>
          </p:cNvPicPr>
          <p:nvPr/>
        </p:nvPicPr>
        <p:blipFill>
          <a:blip r:embed="rId41" cstate="email">
            <a:extLst>
              <a:ext uri="{28A0092B-C50C-407E-A947-70E740481C1C}">
                <a14:useLocalDpi xmlns:a14="http://schemas.microsoft.com/office/drawing/2010/main"/>
              </a:ext>
            </a:extLst>
          </a:blip>
          <a:stretch>
            <a:fillRect/>
          </a:stretch>
        </p:blipFill>
        <p:spPr>
          <a:xfrm>
            <a:off x="10771318" y="4789012"/>
            <a:ext cx="825006" cy="280502"/>
          </a:xfrm>
          <a:prstGeom prst="rect">
            <a:avLst/>
          </a:prstGeom>
        </p:spPr>
      </p:pic>
      <p:pic>
        <p:nvPicPr>
          <p:cNvPr id="73" name="Bildobjekt 12">
            <a:extLst>
              <a:ext uri="{FF2B5EF4-FFF2-40B4-BE49-F238E27FC236}">
                <a16:creationId xmlns:a16="http://schemas.microsoft.com/office/drawing/2014/main" xmlns="" id="{16BCF7A9-D888-134D-B462-CB3D0EF5B807}"/>
              </a:ext>
            </a:extLst>
          </p:cNvPr>
          <p:cNvPicPr>
            <a:picLocks noChangeAspect="1"/>
          </p:cNvPicPr>
          <p:nvPr/>
        </p:nvPicPr>
        <p:blipFill>
          <a:blip r:embed="rId42" cstate="email">
            <a:extLst>
              <a:ext uri="{28A0092B-C50C-407E-A947-70E740481C1C}">
                <a14:useLocalDpi xmlns:a14="http://schemas.microsoft.com/office/drawing/2010/main"/>
              </a:ext>
            </a:extLst>
          </a:blip>
          <a:srcRect/>
          <a:stretch>
            <a:fillRect/>
          </a:stretch>
        </p:blipFill>
        <p:spPr bwMode="auto">
          <a:xfrm>
            <a:off x="10770937" y="2349633"/>
            <a:ext cx="928134" cy="19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Bildobjekt 15">
            <a:extLst>
              <a:ext uri="{FF2B5EF4-FFF2-40B4-BE49-F238E27FC236}">
                <a16:creationId xmlns:a16="http://schemas.microsoft.com/office/drawing/2014/main" xmlns="" id="{06F32AA2-A5D7-9846-A791-7A5C67F20783}"/>
              </a:ext>
            </a:extLst>
          </p:cNvPr>
          <p:cNvPicPr>
            <a:picLocks noChangeAspect="1"/>
          </p:cNvPicPr>
          <p:nvPr/>
        </p:nvPicPr>
        <p:blipFill>
          <a:blip r:embed="rId43" cstate="email">
            <a:extLst>
              <a:ext uri="{28A0092B-C50C-407E-A947-70E740481C1C}">
                <a14:useLocalDpi xmlns:a14="http://schemas.microsoft.com/office/drawing/2010/main"/>
              </a:ext>
            </a:extLst>
          </a:blip>
          <a:srcRect/>
          <a:stretch>
            <a:fillRect/>
          </a:stretch>
        </p:blipFill>
        <p:spPr bwMode="auto">
          <a:xfrm>
            <a:off x="9221104" y="4829483"/>
            <a:ext cx="1254302" cy="366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Bildobjekt 74"/>
          <p:cNvPicPr>
            <a:picLocks noChangeAspect="1"/>
          </p:cNvPicPr>
          <p:nvPr/>
        </p:nvPicPr>
        <p:blipFill>
          <a:blip r:embed="rId44" cstate="email">
            <a:extLst>
              <a:ext uri="{28A0092B-C50C-407E-A947-70E740481C1C}">
                <a14:useLocalDpi xmlns:a14="http://schemas.microsoft.com/office/drawing/2010/main"/>
              </a:ext>
            </a:extLst>
          </a:blip>
          <a:stretch>
            <a:fillRect/>
          </a:stretch>
        </p:blipFill>
        <p:spPr>
          <a:xfrm>
            <a:off x="8327216" y="4017943"/>
            <a:ext cx="1629335" cy="443331"/>
          </a:xfrm>
          <a:prstGeom prst="rect">
            <a:avLst/>
          </a:prstGeom>
        </p:spPr>
      </p:pic>
      <p:pic>
        <p:nvPicPr>
          <p:cNvPr id="76" name="Bildobjekt 75"/>
          <p:cNvPicPr>
            <a:picLocks noChangeAspect="1"/>
          </p:cNvPicPr>
          <p:nvPr/>
        </p:nvPicPr>
        <p:blipFill>
          <a:blip r:embed="rId45" cstate="email">
            <a:extLst>
              <a:ext uri="{28A0092B-C50C-407E-A947-70E740481C1C}">
                <a14:useLocalDpi xmlns:a14="http://schemas.microsoft.com/office/drawing/2010/main"/>
              </a:ext>
            </a:extLst>
          </a:blip>
          <a:stretch>
            <a:fillRect/>
          </a:stretch>
        </p:blipFill>
        <p:spPr>
          <a:xfrm>
            <a:off x="2690347" y="2186543"/>
            <a:ext cx="1200393" cy="848259"/>
          </a:xfrm>
          <a:prstGeom prst="rect">
            <a:avLst/>
          </a:prstGeom>
        </p:spPr>
      </p:pic>
      <p:pic>
        <p:nvPicPr>
          <p:cNvPr id="77" name="Bildobjekt 76"/>
          <p:cNvPicPr>
            <a:picLocks noChangeAspect="1"/>
          </p:cNvPicPr>
          <p:nvPr/>
        </p:nvPicPr>
        <p:blipFill>
          <a:blip r:embed="rId46" cstate="email">
            <a:extLst>
              <a:ext uri="{28A0092B-C50C-407E-A947-70E740481C1C}">
                <a14:useLocalDpi xmlns:a14="http://schemas.microsoft.com/office/drawing/2010/main"/>
              </a:ext>
            </a:extLst>
          </a:blip>
          <a:stretch>
            <a:fillRect/>
          </a:stretch>
        </p:blipFill>
        <p:spPr>
          <a:xfrm>
            <a:off x="10362381" y="5883279"/>
            <a:ext cx="1401154" cy="275763"/>
          </a:xfrm>
          <a:prstGeom prst="rect">
            <a:avLst/>
          </a:prstGeom>
        </p:spPr>
      </p:pic>
      <p:pic>
        <p:nvPicPr>
          <p:cNvPr id="78" name="Bildobjekt 77"/>
          <p:cNvPicPr>
            <a:picLocks noChangeAspect="1"/>
          </p:cNvPicPr>
          <p:nvPr/>
        </p:nvPicPr>
        <p:blipFill>
          <a:blip r:embed="rId47" cstate="email">
            <a:extLst>
              <a:ext uri="{28A0092B-C50C-407E-A947-70E740481C1C}">
                <a14:useLocalDpi xmlns:a14="http://schemas.microsoft.com/office/drawing/2010/main"/>
              </a:ext>
            </a:extLst>
          </a:blip>
          <a:stretch>
            <a:fillRect/>
          </a:stretch>
        </p:blipFill>
        <p:spPr>
          <a:xfrm>
            <a:off x="4588253" y="4233505"/>
            <a:ext cx="1423150" cy="360126"/>
          </a:xfrm>
          <a:prstGeom prst="rect">
            <a:avLst/>
          </a:prstGeom>
        </p:spPr>
      </p:pic>
      <p:pic>
        <p:nvPicPr>
          <p:cNvPr id="38" name="Bildobjekt 37"/>
          <p:cNvPicPr>
            <a:picLocks noChangeAspect="1"/>
          </p:cNvPicPr>
          <p:nvPr/>
        </p:nvPicPr>
        <p:blipFill>
          <a:blip r:embed="rId48" cstate="email">
            <a:extLst>
              <a:ext uri="{28A0092B-C50C-407E-A947-70E740481C1C}">
                <a14:useLocalDpi xmlns:a14="http://schemas.microsoft.com/office/drawing/2010/main"/>
              </a:ext>
            </a:extLst>
          </a:blip>
          <a:stretch>
            <a:fillRect/>
          </a:stretch>
        </p:blipFill>
        <p:spPr>
          <a:xfrm>
            <a:off x="8203680" y="5734379"/>
            <a:ext cx="1450868" cy="679746"/>
          </a:xfrm>
          <a:prstGeom prst="rect">
            <a:avLst/>
          </a:prstGeom>
        </p:spPr>
      </p:pic>
      <p:pic>
        <p:nvPicPr>
          <p:cNvPr id="80" name="Bildobjekt 79"/>
          <p:cNvPicPr>
            <a:picLocks noChangeAspect="1"/>
          </p:cNvPicPr>
          <p:nvPr/>
        </p:nvPicPr>
        <p:blipFill>
          <a:blip r:embed="rId49" cstate="email">
            <a:extLst>
              <a:ext uri="{28A0092B-C50C-407E-A947-70E740481C1C}">
                <a14:useLocalDpi xmlns:a14="http://schemas.microsoft.com/office/drawing/2010/main"/>
              </a:ext>
            </a:extLst>
          </a:blip>
          <a:stretch>
            <a:fillRect/>
          </a:stretch>
        </p:blipFill>
        <p:spPr>
          <a:xfrm>
            <a:off x="9954947" y="1343199"/>
            <a:ext cx="421583" cy="572920"/>
          </a:xfrm>
          <a:prstGeom prst="rect">
            <a:avLst/>
          </a:prstGeom>
        </p:spPr>
      </p:pic>
      <p:pic>
        <p:nvPicPr>
          <p:cNvPr id="81" name="Bildobjekt 80"/>
          <p:cNvPicPr>
            <a:picLocks noChangeAspect="1"/>
          </p:cNvPicPr>
          <p:nvPr/>
        </p:nvPicPr>
        <p:blipFill>
          <a:blip r:embed="rId50" cstate="email">
            <a:extLst>
              <a:ext uri="{28A0092B-C50C-407E-A947-70E740481C1C}">
                <a14:useLocalDpi xmlns:a14="http://schemas.microsoft.com/office/drawing/2010/main"/>
              </a:ext>
            </a:extLst>
          </a:blip>
          <a:stretch>
            <a:fillRect/>
          </a:stretch>
        </p:blipFill>
        <p:spPr>
          <a:xfrm>
            <a:off x="4543534" y="5732444"/>
            <a:ext cx="1479962" cy="625551"/>
          </a:xfrm>
          <a:prstGeom prst="rect">
            <a:avLst/>
          </a:prstGeom>
        </p:spPr>
      </p:pic>
      <p:pic>
        <p:nvPicPr>
          <p:cNvPr id="84" name="Bildobjekt 83"/>
          <p:cNvPicPr>
            <a:picLocks noChangeAspect="1"/>
          </p:cNvPicPr>
          <p:nvPr/>
        </p:nvPicPr>
        <p:blipFill>
          <a:blip r:embed="rId51">
            <a:extLst>
              <a:ext uri="{28A0092B-C50C-407E-A947-70E740481C1C}">
                <a14:useLocalDpi xmlns:a14="http://schemas.microsoft.com/office/drawing/2010/main"/>
              </a:ext>
            </a:extLst>
          </a:blip>
          <a:stretch>
            <a:fillRect/>
          </a:stretch>
        </p:blipFill>
        <p:spPr>
          <a:xfrm>
            <a:off x="8503616" y="5386545"/>
            <a:ext cx="1803400" cy="279400"/>
          </a:xfrm>
          <a:prstGeom prst="rect">
            <a:avLst/>
          </a:prstGeom>
        </p:spPr>
      </p:pic>
      <p:pic>
        <p:nvPicPr>
          <p:cNvPr id="54" name="Bildobjekt 53"/>
          <p:cNvPicPr>
            <a:picLocks noChangeAspect="1"/>
          </p:cNvPicPr>
          <p:nvPr/>
        </p:nvPicPr>
        <p:blipFill>
          <a:blip r:embed="rId52" cstate="email">
            <a:extLst>
              <a:ext uri="{28A0092B-C50C-407E-A947-70E740481C1C}">
                <a14:useLocalDpi xmlns:a14="http://schemas.microsoft.com/office/drawing/2010/main"/>
              </a:ext>
            </a:extLst>
          </a:blip>
          <a:stretch>
            <a:fillRect/>
          </a:stretch>
        </p:blipFill>
        <p:spPr>
          <a:xfrm>
            <a:off x="10150539" y="3041174"/>
            <a:ext cx="1396365" cy="216805"/>
          </a:xfrm>
          <a:prstGeom prst="rect">
            <a:avLst/>
          </a:prstGeom>
        </p:spPr>
      </p:pic>
      <p:pic>
        <p:nvPicPr>
          <p:cNvPr id="83" name="Bildobjekt 82"/>
          <p:cNvPicPr>
            <a:picLocks noChangeAspect="1"/>
          </p:cNvPicPr>
          <p:nvPr/>
        </p:nvPicPr>
        <p:blipFill>
          <a:blip r:embed="rId53" cstate="email">
            <a:extLst>
              <a:ext uri="{28A0092B-C50C-407E-A947-70E740481C1C}">
                <a14:useLocalDpi xmlns:a14="http://schemas.microsoft.com/office/drawing/2010/main"/>
              </a:ext>
            </a:extLst>
          </a:blip>
          <a:stretch>
            <a:fillRect/>
          </a:stretch>
        </p:blipFill>
        <p:spPr>
          <a:xfrm>
            <a:off x="9653568" y="2008434"/>
            <a:ext cx="792702" cy="792702"/>
          </a:xfrm>
          <a:prstGeom prst="rect">
            <a:avLst/>
          </a:prstGeom>
        </p:spPr>
      </p:pic>
      <p:pic>
        <p:nvPicPr>
          <p:cNvPr id="86" name="Bildobjekt 85"/>
          <p:cNvPicPr>
            <a:picLocks noChangeAspect="1"/>
          </p:cNvPicPr>
          <p:nvPr/>
        </p:nvPicPr>
        <p:blipFill>
          <a:blip r:embed="rId54" cstate="email">
            <a:extLst>
              <a:ext uri="{28A0092B-C50C-407E-A947-70E740481C1C}">
                <a14:useLocalDpi xmlns:a14="http://schemas.microsoft.com/office/drawing/2010/main"/>
              </a:ext>
            </a:extLst>
          </a:blip>
          <a:stretch>
            <a:fillRect/>
          </a:stretch>
        </p:blipFill>
        <p:spPr>
          <a:xfrm>
            <a:off x="5066992" y="5123932"/>
            <a:ext cx="1888823" cy="801652"/>
          </a:xfrm>
          <a:prstGeom prst="rect">
            <a:avLst/>
          </a:prstGeom>
        </p:spPr>
      </p:pic>
      <p:pic>
        <p:nvPicPr>
          <p:cNvPr id="59" name="Bildobjekt 58">
            <a:extLst>
              <a:ext uri="{FF2B5EF4-FFF2-40B4-BE49-F238E27FC236}">
                <a16:creationId xmlns:a16="http://schemas.microsoft.com/office/drawing/2014/main" xmlns="" id="{4524091D-AB48-1D42-BAC2-FB20E27403A3}"/>
              </a:ext>
            </a:extLst>
          </p:cNvPr>
          <p:cNvPicPr>
            <a:picLocks noChangeAspect="1"/>
          </p:cNvPicPr>
          <p:nvPr/>
        </p:nvPicPr>
        <p:blipFill>
          <a:blip r:embed="rId55" cstate="email">
            <a:extLst>
              <a:ext uri="{28A0092B-C50C-407E-A947-70E740481C1C}">
                <a14:useLocalDpi xmlns:a14="http://schemas.microsoft.com/office/drawing/2010/main"/>
              </a:ext>
            </a:extLst>
          </a:blip>
          <a:stretch>
            <a:fillRect/>
          </a:stretch>
        </p:blipFill>
        <p:spPr>
          <a:xfrm>
            <a:off x="6828001" y="5665945"/>
            <a:ext cx="692457" cy="640863"/>
          </a:xfrm>
          <a:prstGeom prst="rect">
            <a:avLst/>
          </a:prstGeom>
        </p:spPr>
      </p:pic>
      <p:pic>
        <p:nvPicPr>
          <p:cNvPr id="23" name="Bildobjekt 14">
            <a:extLst>
              <a:ext uri="{FF2B5EF4-FFF2-40B4-BE49-F238E27FC236}">
                <a16:creationId xmlns="" xmlns:a16="http://schemas.microsoft.com/office/drawing/2014/main" id="{787C5169-5C5F-604A-854F-17F024C99869}"/>
              </a:ext>
            </a:extLst>
          </p:cNvPr>
          <p:cNvPicPr>
            <a:picLocks noChangeAspect="1"/>
          </p:cNvPicPr>
          <p:nvPr/>
        </p:nvPicPr>
        <p:blipFill>
          <a:blip r:embed="rId56" cstate="email">
            <a:extLst>
              <a:ext uri="{28A0092B-C50C-407E-A947-70E740481C1C}">
                <a14:useLocalDpi xmlns:a14="http://schemas.microsoft.com/office/drawing/2010/main"/>
              </a:ext>
            </a:extLst>
          </a:blip>
          <a:srcRect/>
          <a:stretch>
            <a:fillRect/>
          </a:stretch>
        </p:blipFill>
        <p:spPr bwMode="auto">
          <a:xfrm>
            <a:off x="8344149" y="1926670"/>
            <a:ext cx="1679851" cy="330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Bildobjekt 1"/>
          <p:cNvPicPr>
            <a:picLocks noChangeAspect="1"/>
          </p:cNvPicPr>
          <p:nvPr/>
        </p:nvPicPr>
        <p:blipFill>
          <a:blip r:embed="rId57" cstate="email">
            <a:extLst>
              <a:ext uri="{28A0092B-C50C-407E-A947-70E740481C1C}">
                <a14:useLocalDpi xmlns:a14="http://schemas.microsoft.com/office/drawing/2010/main"/>
              </a:ext>
            </a:extLst>
          </a:blip>
          <a:stretch>
            <a:fillRect/>
          </a:stretch>
        </p:blipFill>
        <p:spPr>
          <a:xfrm>
            <a:off x="9365658" y="3427673"/>
            <a:ext cx="1084232" cy="351837"/>
          </a:xfrm>
          <a:prstGeom prst="rect">
            <a:avLst/>
          </a:prstGeom>
        </p:spPr>
      </p:pic>
      <p:pic>
        <p:nvPicPr>
          <p:cNvPr id="3" name="Bildobjekt 2"/>
          <p:cNvPicPr>
            <a:picLocks noChangeAspect="1"/>
          </p:cNvPicPr>
          <p:nvPr/>
        </p:nvPicPr>
        <p:blipFill>
          <a:blip r:embed="rId58" cstate="email">
            <a:extLst>
              <a:ext uri="{28A0092B-C50C-407E-A947-70E740481C1C}">
                <a14:useLocalDpi xmlns:a14="http://schemas.microsoft.com/office/drawing/2010/main"/>
              </a:ext>
            </a:extLst>
          </a:blip>
          <a:stretch>
            <a:fillRect/>
          </a:stretch>
        </p:blipFill>
        <p:spPr>
          <a:xfrm>
            <a:off x="10139732" y="2554879"/>
            <a:ext cx="1517970" cy="407260"/>
          </a:xfrm>
          <a:prstGeom prst="rect">
            <a:avLst/>
          </a:prstGeom>
        </p:spPr>
      </p:pic>
      <p:pic>
        <p:nvPicPr>
          <p:cNvPr id="18" name="Bildobjekt 9">
            <a:extLst>
              <a:ext uri="{FF2B5EF4-FFF2-40B4-BE49-F238E27FC236}">
                <a16:creationId xmlns="" xmlns:a16="http://schemas.microsoft.com/office/drawing/2014/main" id="{1C1D99FB-74E0-AD48-B1BA-723E7AA77BA1}"/>
              </a:ext>
            </a:extLst>
          </p:cNvPr>
          <p:cNvPicPr>
            <a:picLocks noChangeAspect="1"/>
          </p:cNvPicPr>
          <p:nvPr/>
        </p:nvPicPr>
        <p:blipFill>
          <a:blip r:embed="rId59" cstate="email">
            <a:extLst>
              <a:ext uri="{28A0092B-C50C-407E-A947-70E740481C1C}">
                <a14:useLocalDpi xmlns:a14="http://schemas.microsoft.com/office/drawing/2010/main"/>
              </a:ext>
            </a:extLst>
          </a:blip>
          <a:srcRect/>
          <a:stretch>
            <a:fillRect/>
          </a:stretch>
        </p:blipFill>
        <p:spPr bwMode="auto">
          <a:xfrm>
            <a:off x="10234854" y="2059079"/>
            <a:ext cx="1486666" cy="25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ktangel med rundade hörn 10">
            <a:extLst>
              <a:ext uri="{FF2B5EF4-FFF2-40B4-BE49-F238E27FC236}">
                <a16:creationId xmlns="" xmlns:a16="http://schemas.microsoft.com/office/drawing/2014/main" id="{6A231F19-E606-2745-A604-1A2D0D1AEFDC}"/>
              </a:ext>
            </a:extLst>
          </p:cNvPr>
          <p:cNvSpPr/>
          <p:nvPr/>
        </p:nvSpPr>
        <p:spPr>
          <a:xfrm>
            <a:off x="8248257" y="951923"/>
            <a:ext cx="3210245" cy="375560"/>
          </a:xfrm>
          <a:prstGeom prst="roundRect">
            <a:avLst/>
          </a:prstGeom>
          <a:solidFill>
            <a:schemeClr val="accent6">
              <a:lumMod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err="1" smtClean="0">
                <a:ln>
                  <a:noFill/>
                </a:ln>
                <a:solidFill>
                  <a:srgbClr val="FFFFFF"/>
                </a:solidFill>
                <a:effectLst/>
                <a:uLnTx/>
                <a:uFillTx/>
                <a:latin typeface="Helvetica"/>
                <a:ea typeface="+mn-ea"/>
                <a:cs typeface="+mn-cs"/>
              </a:rPr>
              <a:t>Näringsliv</a:t>
            </a:r>
            <a:endParaRPr kumimoji="0" lang="en-GB" sz="1400" b="1" i="0" u="none" strike="noStrike" kern="1200" cap="none" spc="0" normalizeH="0" baseline="0" noProof="0" dirty="0">
              <a:ln>
                <a:noFill/>
              </a:ln>
              <a:solidFill>
                <a:srgbClr val="FFFFFF"/>
              </a:solidFill>
              <a:effectLst/>
              <a:uLnTx/>
              <a:uFillTx/>
              <a:latin typeface="Helvetica"/>
              <a:ea typeface="+mn-ea"/>
              <a:cs typeface="+mn-cs"/>
            </a:endParaRPr>
          </a:p>
        </p:txBody>
      </p:sp>
      <p:sp>
        <p:nvSpPr>
          <p:cNvPr id="79" name="Rektangel med rundade hörn 78">
            <a:extLst>
              <a:ext uri="{FF2B5EF4-FFF2-40B4-BE49-F238E27FC236}">
                <a16:creationId xmlns="" xmlns:a16="http://schemas.microsoft.com/office/drawing/2014/main" id="{57F8B1DE-5083-0442-9FAF-41522DB379A3}"/>
              </a:ext>
            </a:extLst>
          </p:cNvPr>
          <p:cNvSpPr/>
          <p:nvPr/>
        </p:nvSpPr>
        <p:spPr>
          <a:xfrm>
            <a:off x="4282502" y="734944"/>
            <a:ext cx="3585600" cy="1379414"/>
          </a:xfrm>
          <a:prstGeom prst="roundRect">
            <a:avLst>
              <a:gd name="adj" fmla="val 2871"/>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Helvetica"/>
              <a:ea typeface="+mn-ea"/>
              <a:cs typeface="+mn-cs"/>
            </a:endParaRPr>
          </a:p>
        </p:txBody>
      </p:sp>
      <p:sp>
        <p:nvSpPr>
          <p:cNvPr id="85" name="Rektangel med rundade hörn 84">
            <a:extLst>
              <a:ext uri="{FF2B5EF4-FFF2-40B4-BE49-F238E27FC236}">
                <a16:creationId xmlns="" xmlns:a16="http://schemas.microsoft.com/office/drawing/2014/main" id="{C9506E95-33C7-4645-98D3-23E38C2A3461}"/>
              </a:ext>
            </a:extLst>
          </p:cNvPr>
          <p:cNvSpPr/>
          <p:nvPr/>
        </p:nvSpPr>
        <p:spPr>
          <a:xfrm>
            <a:off x="4282502" y="1015877"/>
            <a:ext cx="3217923" cy="375560"/>
          </a:xfrm>
          <a:prstGeom prst="roundRect">
            <a:avLst/>
          </a:prstGeom>
          <a:solidFill>
            <a:schemeClr val="accent6">
              <a:lumMod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err="1" smtClean="0">
                <a:ln>
                  <a:noFill/>
                </a:ln>
                <a:solidFill>
                  <a:srgbClr val="FFFFFF"/>
                </a:solidFill>
                <a:effectLst/>
                <a:uLnTx/>
                <a:uFillTx/>
                <a:latin typeface="Helvetica"/>
                <a:ea typeface="+mn-ea"/>
                <a:cs typeface="+mn-cs"/>
              </a:rPr>
              <a:t>Programledning</a:t>
            </a:r>
            <a:endParaRPr kumimoji="0" lang="en-GB" sz="1400" b="1" i="0" u="none" strike="noStrike" kern="1200" cap="none" spc="0" normalizeH="0" baseline="0" noProof="0" dirty="0">
              <a:ln>
                <a:noFill/>
              </a:ln>
              <a:solidFill>
                <a:srgbClr val="FFFFFF"/>
              </a:solidFill>
              <a:effectLst/>
              <a:uLnTx/>
              <a:uFillTx/>
              <a:latin typeface="Helvetica"/>
              <a:ea typeface="+mn-ea"/>
              <a:cs typeface="+mn-cs"/>
            </a:endParaRPr>
          </a:p>
        </p:txBody>
      </p:sp>
      <p:pic>
        <p:nvPicPr>
          <p:cNvPr id="4" name="Bildobjekt 3"/>
          <p:cNvPicPr>
            <a:picLocks noChangeAspect="1"/>
          </p:cNvPicPr>
          <p:nvPr/>
        </p:nvPicPr>
        <p:blipFill>
          <a:blip r:embed="rId60"/>
          <a:stretch>
            <a:fillRect/>
          </a:stretch>
        </p:blipFill>
        <p:spPr>
          <a:xfrm>
            <a:off x="1442205" y="1561457"/>
            <a:ext cx="1501641" cy="517465"/>
          </a:xfrm>
          <a:prstGeom prst="rect">
            <a:avLst/>
          </a:prstGeom>
        </p:spPr>
      </p:pic>
    </p:spTree>
    <p:extLst>
      <p:ext uri="{BB962C8B-B14F-4D97-AF65-F5344CB8AC3E}">
        <p14:creationId xmlns:p14="http://schemas.microsoft.com/office/powerpoint/2010/main" val="8477623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a:t>t</a:t>
            </a:r>
            <a:r>
              <a:rPr lang="sv-SE" dirty="0" err="1" smtClean="0"/>
              <a:t>riplef.lindholmen.se</a:t>
            </a:r>
            <a:endParaRPr lang="sv-SE" dirty="0"/>
          </a:p>
        </p:txBody>
      </p:sp>
    </p:spTree>
    <p:extLst>
      <p:ext uri="{BB962C8B-B14F-4D97-AF65-F5344CB8AC3E}">
        <p14:creationId xmlns:p14="http://schemas.microsoft.com/office/powerpoint/2010/main" val="15595735"/>
      </p:ext>
    </p:extLst>
  </p:cSld>
  <p:clrMapOvr>
    <a:masterClrMapping/>
  </p:clrMapOvr>
  <p:timing>
    <p:tnLst>
      <p:par>
        <p:cTn id="1" dur="indefinite" restart="never" nodeType="tmRoot"/>
      </p:par>
    </p:tnLst>
  </p:timing>
</p:sld>
</file>

<file path=ppt/theme/theme1.xml><?xml version="1.0" encoding="utf-8"?>
<a:theme xmlns:a="http://schemas.openxmlformats.org/drawingml/2006/main" name="Triple F ">
  <a:themeElements>
    <a:clrScheme name="LindholmenSciencePark">
      <a:dk1>
        <a:srgbClr val="000000"/>
      </a:dk1>
      <a:lt1>
        <a:srgbClr val="FFFFFF"/>
      </a:lt1>
      <a:dk2>
        <a:srgbClr val="44546A"/>
      </a:dk2>
      <a:lt2>
        <a:srgbClr val="E7E6E6"/>
      </a:lt2>
      <a:accent1>
        <a:srgbClr val="28EAA4"/>
      </a:accent1>
      <a:accent2>
        <a:srgbClr val="FF6900"/>
      </a:accent2>
      <a:accent3>
        <a:srgbClr val="BCBEBC"/>
      </a:accent3>
      <a:accent4>
        <a:srgbClr val="0FE9F0"/>
      </a:accent4>
      <a:accent5>
        <a:srgbClr val="001A64"/>
      </a:accent5>
      <a:accent6>
        <a:srgbClr val="6F93A1"/>
      </a:accent6>
      <a:hlink>
        <a:srgbClr val="0563C1"/>
      </a:hlink>
      <a:folHlink>
        <a:srgbClr val="954F72"/>
      </a:folHlink>
    </a:clrScheme>
    <a:fontScheme name="LindholmenSciencePark">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200" dirty="0" err="1" smtClean="0"/>
        </a:defPPr>
      </a:lstStyle>
    </a:txDef>
  </a:objectDefaults>
  <a:extraClrSchemeLst/>
  <a:extLst>
    <a:ext uri="{05A4C25C-085E-4340-85A3-A5531E510DB2}">
      <thm15:themeFamily xmlns:thm15="http://schemas.microsoft.com/office/thememl/2012/main" name="Presentation1" id="{E68891B3-F2C6-D94E-95C2-8FFB18FC171E}" vid="{5D44CAA4-3C0A-BB4F-B566-42CCEB2EE40B}"/>
    </a:ext>
  </a:ext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rafikverk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_bilder_sommar_20180524 [Skrivskyddad]" id="{EE5028FD-F392-4571-A173-E954DD64250D}" vid="{574AD116-B15E-4FDF-B668-8825CB29D083}"/>
    </a:ext>
  </a:extLst>
</a:theme>
</file>

<file path=ppt/theme/theme3.xml><?xml version="1.0" encoding="utf-8"?>
<a:theme xmlns:a="http://schemas.openxmlformats.org/drawingml/2006/main" name="Office-tema">
  <a:themeElements>
    <a:clrScheme name="LindholmenSciencePark">
      <a:dk1>
        <a:sysClr val="windowText" lastClr="000000"/>
      </a:dk1>
      <a:lt1>
        <a:sysClr val="window" lastClr="FFFFFF"/>
      </a:lt1>
      <a:dk2>
        <a:srgbClr val="44546A"/>
      </a:dk2>
      <a:lt2>
        <a:srgbClr val="E7E6E6"/>
      </a:lt2>
      <a:accent1>
        <a:srgbClr val="28EAA4"/>
      </a:accent1>
      <a:accent2>
        <a:srgbClr val="FF6900"/>
      </a:accent2>
      <a:accent3>
        <a:srgbClr val="BCBEBC"/>
      </a:accent3>
      <a:accent4>
        <a:srgbClr val="0FE9F0"/>
      </a:accent4>
      <a:accent5>
        <a:srgbClr val="001A64"/>
      </a:accent5>
      <a:accent6>
        <a:srgbClr val="6F93A1"/>
      </a:accent6>
      <a:hlink>
        <a:srgbClr val="0563C1"/>
      </a:hlink>
      <a:folHlink>
        <a:srgbClr val="954F72"/>
      </a:folHlink>
    </a:clrScheme>
    <a:fontScheme name="LindholmenSciencePark">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LindholmenSciencePark">
      <a:dk1>
        <a:sysClr val="windowText" lastClr="000000"/>
      </a:dk1>
      <a:lt1>
        <a:sysClr val="window" lastClr="FFFFFF"/>
      </a:lt1>
      <a:dk2>
        <a:srgbClr val="44546A"/>
      </a:dk2>
      <a:lt2>
        <a:srgbClr val="E7E6E6"/>
      </a:lt2>
      <a:accent1>
        <a:srgbClr val="28EAA4"/>
      </a:accent1>
      <a:accent2>
        <a:srgbClr val="FF6900"/>
      </a:accent2>
      <a:accent3>
        <a:srgbClr val="BCBEBC"/>
      </a:accent3>
      <a:accent4>
        <a:srgbClr val="0FE9F0"/>
      </a:accent4>
      <a:accent5>
        <a:srgbClr val="001A64"/>
      </a:accent5>
      <a:accent6>
        <a:srgbClr val="6F93A1"/>
      </a:accent6>
      <a:hlink>
        <a:srgbClr val="0563C1"/>
      </a:hlink>
      <a:folHlink>
        <a:srgbClr val="954F72"/>
      </a:folHlink>
    </a:clrScheme>
    <a:fontScheme name="LindholmenSciencePark">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Triple F </Template>
  <TotalTime>9966</TotalTime>
  <Words>444</Words>
  <Application>Microsoft Macintosh PowerPoint</Application>
  <PresentationFormat>Bredbild</PresentationFormat>
  <Paragraphs>58</Paragraphs>
  <Slides>7</Slides>
  <Notes>6</Notes>
  <HiddenSlides>0</HiddenSlides>
  <MMClips>0</MMClips>
  <ScaleCrop>false</ScaleCrop>
  <HeadingPairs>
    <vt:vector size="6" baseType="variant">
      <vt:variant>
        <vt:lpstr>Använt teckensnitt</vt:lpstr>
      </vt:variant>
      <vt:variant>
        <vt:i4>6</vt:i4>
      </vt:variant>
      <vt:variant>
        <vt:lpstr>Tema</vt:lpstr>
      </vt:variant>
      <vt:variant>
        <vt:i4>2</vt:i4>
      </vt:variant>
      <vt:variant>
        <vt:lpstr>Bildrubriker</vt:lpstr>
      </vt:variant>
      <vt:variant>
        <vt:i4>7</vt:i4>
      </vt:variant>
    </vt:vector>
  </HeadingPairs>
  <TitlesOfParts>
    <vt:vector size="15" baseType="lpstr">
      <vt:lpstr>Apercu</vt:lpstr>
      <vt:lpstr>Calibri</vt:lpstr>
      <vt:lpstr>Helvetica</vt:lpstr>
      <vt:lpstr>HelveticaNeueLT Std Lt</vt:lpstr>
      <vt:lpstr>Verdana</vt:lpstr>
      <vt:lpstr>Arial</vt:lpstr>
      <vt:lpstr>Triple F </vt:lpstr>
      <vt:lpstr>Anpassad formgivning</vt:lpstr>
      <vt:lpstr>PowerPoint-presentation</vt:lpstr>
      <vt:lpstr>Trafikverkets forsknings- och innovationssatsning med syfte att bidra till det svenska godstransportsystemets omställning till fossilfrihet.  </vt:lpstr>
      <vt:lpstr>Jämförelse av tonkm och CO2-utsläpp (COe) för godstransporter i Sverige</vt:lpstr>
      <vt:lpstr>Triple F Leveranser</vt:lpstr>
      <vt:lpstr>Organisation</vt:lpstr>
      <vt:lpstr>PowerPoint-presentation</vt:lpstr>
      <vt:lpstr>triplef.lindholmen.se</vt:lpstr>
    </vt:vector>
  </TitlesOfParts>
  <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Caroline Karlsson</dc:creator>
  <cp:lastModifiedBy>Microsoft Office-användare</cp:lastModifiedBy>
  <cp:revision>57</cp:revision>
  <dcterms:created xsi:type="dcterms:W3CDTF">2018-11-05T10:05:59Z</dcterms:created>
  <dcterms:modified xsi:type="dcterms:W3CDTF">2019-12-04T16:49:18Z</dcterms:modified>
</cp:coreProperties>
</file>